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64" r:id="rId3"/>
    <p:sldId id="282" r:id="rId4"/>
    <p:sldId id="281" r:id="rId5"/>
    <p:sldId id="278" r:id="rId6"/>
    <p:sldId id="279" r:id="rId7"/>
    <p:sldId id="269" r:id="rId8"/>
    <p:sldId id="268" r:id="rId9"/>
    <p:sldId id="270" r:id="rId10"/>
    <p:sldId id="283" r:id="rId11"/>
    <p:sldId id="280" r:id="rId12"/>
    <p:sldId id="284" r:id="rId13"/>
    <p:sldId id="288" r:id="rId14"/>
    <p:sldId id="286" r:id="rId15"/>
    <p:sldId id="289" r:id="rId16"/>
    <p:sldId id="285" r:id="rId17"/>
    <p:sldId id="290" r:id="rId18"/>
    <p:sldId id="292" r:id="rId19"/>
    <p:sldId id="291" r:id="rId20"/>
    <p:sldId id="293" r:id="rId21"/>
    <p:sldId id="294" r:id="rId22"/>
    <p:sldId id="297" r:id="rId23"/>
  </p:sldIdLst>
  <p:sldSz cx="12188825"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6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145" autoAdjust="0"/>
  </p:normalViewPr>
  <p:slideViewPr>
    <p:cSldViewPr showGuides="1">
      <p:cViewPr varScale="1">
        <p:scale>
          <a:sx n="86" d="100"/>
          <a:sy n="86" d="100"/>
        </p:scale>
        <p:origin x="562" y="58"/>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1D1F051-13DE-4455-BDE5-A298AFB947B6}" type="doc">
      <dgm:prSet loTypeId="urn:microsoft.com/office/officeart/2005/8/layout/vList3" loCatId="list" qsTypeId="urn:microsoft.com/office/officeart/2005/8/quickstyle/3d1" qsCatId="3D" csTypeId="urn:microsoft.com/office/officeart/2005/8/colors/accent1_2" csCatId="accent1" phldr="1"/>
      <dgm:spPr/>
    </dgm:pt>
    <dgm:pt modelId="{02A3B184-2357-4CE0-AA63-4078048CF78F}">
      <dgm:prSet phldrT="[Text]"/>
      <dgm:spPr/>
      <dgm:t>
        <a:bodyPr/>
        <a:lstStyle/>
        <a:p>
          <a:pPr>
            <a:buNone/>
          </a:pPr>
          <a:r>
            <a:rPr lang="en-IN" b="1" dirty="0"/>
            <a:t>Datasets</a:t>
          </a:r>
          <a:endParaRPr lang="en-IN" dirty="0"/>
        </a:p>
      </dgm:t>
    </dgm:pt>
    <dgm:pt modelId="{77167CCE-1C66-4F3D-99C7-4E79720709DA}" cxnId="{59B541F3-3EBA-4535-A847-DD150E6D9394}" type="parTrans">
      <dgm:prSet/>
      <dgm:spPr/>
      <dgm:t>
        <a:bodyPr/>
        <a:lstStyle/>
        <a:p>
          <a:endParaRPr lang="en-IN"/>
        </a:p>
      </dgm:t>
    </dgm:pt>
    <dgm:pt modelId="{6E323A86-58F9-4885-A1CA-10A76988DC4D}" cxnId="{59B541F3-3EBA-4535-A847-DD150E6D9394}" type="sibTrans">
      <dgm:prSet/>
      <dgm:spPr/>
      <dgm:t>
        <a:bodyPr/>
        <a:lstStyle/>
        <a:p>
          <a:endParaRPr lang="en-IN"/>
        </a:p>
      </dgm:t>
    </dgm:pt>
    <dgm:pt modelId="{E40E18C3-0D2E-4E28-AB37-9845AEC80F1B}">
      <dgm:prSet phldrT="[Text]"/>
      <dgm:spPr/>
      <dgm:t>
        <a:bodyPr/>
        <a:lstStyle/>
        <a:p>
          <a:pPr>
            <a:buNone/>
          </a:pPr>
          <a:r>
            <a:rPr lang="en-IN" b="1" dirty="0"/>
            <a:t>Data Cleaning</a:t>
          </a:r>
          <a:endParaRPr lang="en-IN" dirty="0"/>
        </a:p>
      </dgm:t>
    </dgm:pt>
    <dgm:pt modelId="{3F1614B0-A6BC-4F29-B20C-FD70C5B8D29F}" cxnId="{E70F7816-0265-4D19-B773-A99FDD0E79F1}" type="parTrans">
      <dgm:prSet/>
      <dgm:spPr/>
      <dgm:t>
        <a:bodyPr/>
        <a:lstStyle/>
        <a:p>
          <a:endParaRPr lang="en-IN"/>
        </a:p>
      </dgm:t>
    </dgm:pt>
    <dgm:pt modelId="{197AEAEF-29A7-48AE-9C16-1D94EE3B7C2A}" cxnId="{E70F7816-0265-4D19-B773-A99FDD0E79F1}" type="sibTrans">
      <dgm:prSet/>
      <dgm:spPr/>
      <dgm:t>
        <a:bodyPr/>
        <a:lstStyle/>
        <a:p>
          <a:endParaRPr lang="en-IN"/>
        </a:p>
      </dgm:t>
    </dgm:pt>
    <dgm:pt modelId="{CE7330A7-78AE-47A9-A776-4471B76663F9}">
      <dgm:prSet phldrT="[Text]"/>
      <dgm:spPr/>
      <dgm:t>
        <a:bodyPr/>
        <a:lstStyle/>
        <a:p>
          <a:pPr algn="l"/>
          <a:r>
            <a:rPr lang="en-IN" b="1" dirty="0"/>
            <a:t>Model Deployment</a:t>
          </a:r>
        </a:p>
      </dgm:t>
    </dgm:pt>
    <dgm:pt modelId="{AAD561C3-6F31-4703-91F5-8E27678380E8}" cxnId="{03574E45-9743-4876-8B83-1BBCA726701D}" type="parTrans">
      <dgm:prSet/>
      <dgm:spPr/>
      <dgm:t>
        <a:bodyPr/>
        <a:lstStyle/>
        <a:p>
          <a:endParaRPr lang="en-IN"/>
        </a:p>
      </dgm:t>
    </dgm:pt>
    <dgm:pt modelId="{3F8ED3B3-93AC-48F0-AB26-6DA2A6294380}" cxnId="{03574E45-9743-4876-8B83-1BBCA726701D}" type="sibTrans">
      <dgm:prSet/>
      <dgm:spPr/>
      <dgm:t>
        <a:bodyPr/>
        <a:lstStyle/>
        <a:p>
          <a:endParaRPr lang="en-IN"/>
        </a:p>
      </dgm:t>
    </dgm:pt>
    <dgm:pt modelId="{97176355-7CFA-4A20-932D-1C19494DF3F1}">
      <dgm:prSet phldrT="[Text]"/>
      <dgm:spPr/>
      <dgm:t>
        <a:bodyPr/>
        <a:lstStyle/>
        <a:p>
          <a:pPr>
            <a:buNone/>
          </a:pPr>
          <a:r>
            <a:rPr lang="en-IN" b="1" dirty="0"/>
            <a:t>Data Visualization</a:t>
          </a:r>
          <a:endParaRPr lang="en-IN" dirty="0"/>
        </a:p>
      </dgm:t>
    </dgm:pt>
    <dgm:pt modelId="{AAFC78A5-7D26-43A4-975C-7C665B6657E7}" cxnId="{26F162E1-2500-4D4B-B012-DE46BEF1B052}" type="parTrans">
      <dgm:prSet/>
      <dgm:spPr/>
      <dgm:t>
        <a:bodyPr/>
        <a:lstStyle/>
        <a:p>
          <a:endParaRPr lang="en-IN"/>
        </a:p>
      </dgm:t>
    </dgm:pt>
    <dgm:pt modelId="{4085E285-346B-4BE7-9CFC-0053848EFBA7}" cxnId="{26F162E1-2500-4D4B-B012-DE46BEF1B052}" type="sibTrans">
      <dgm:prSet/>
      <dgm:spPr/>
      <dgm:t>
        <a:bodyPr/>
        <a:lstStyle/>
        <a:p>
          <a:endParaRPr lang="en-IN"/>
        </a:p>
      </dgm:t>
    </dgm:pt>
    <dgm:pt modelId="{F71710F5-DEAC-429D-B7C4-9EA17F75E62F}">
      <dgm:prSet phldrT="[Text]"/>
      <dgm:spPr/>
      <dgm:t>
        <a:bodyPr/>
        <a:lstStyle/>
        <a:p>
          <a:pPr algn="l"/>
          <a:r>
            <a:rPr lang="en-IN" b="1" dirty="0"/>
            <a:t>Model Selection</a:t>
          </a:r>
        </a:p>
      </dgm:t>
    </dgm:pt>
    <dgm:pt modelId="{BCB83765-20DD-469A-B91D-92CB4F7A7135}" cxnId="{806172CF-1249-4499-82D7-C6F9EBBC4426}" type="parTrans">
      <dgm:prSet/>
      <dgm:spPr/>
      <dgm:t>
        <a:bodyPr/>
        <a:lstStyle/>
        <a:p>
          <a:endParaRPr lang="en-IN"/>
        </a:p>
      </dgm:t>
    </dgm:pt>
    <dgm:pt modelId="{425612AD-FAD0-4229-87B6-5F5035C28BF2}" cxnId="{806172CF-1249-4499-82D7-C6F9EBBC4426}" type="sibTrans">
      <dgm:prSet/>
      <dgm:spPr/>
      <dgm:t>
        <a:bodyPr/>
        <a:lstStyle/>
        <a:p>
          <a:endParaRPr lang="en-IN"/>
        </a:p>
      </dgm:t>
    </dgm:pt>
    <dgm:pt modelId="{F9FBDD63-68CF-41AE-BC5C-9389443D340A}">
      <dgm:prSet/>
      <dgm:spPr/>
      <dgm:t>
        <a:bodyPr/>
        <a:lstStyle/>
        <a:p>
          <a:r>
            <a:rPr lang="en-IN" dirty="0"/>
            <a:t>Import Libraries</a:t>
          </a:r>
        </a:p>
      </dgm:t>
    </dgm:pt>
    <dgm:pt modelId="{516F7DF7-4212-4A94-BCB6-EF5499B6459A}" cxnId="{AD6FFE1E-BC93-4EA0-A7AD-720FC737D6F8}" type="parTrans">
      <dgm:prSet/>
      <dgm:spPr/>
      <dgm:t>
        <a:bodyPr/>
        <a:lstStyle/>
        <a:p>
          <a:endParaRPr lang="en-IN"/>
        </a:p>
      </dgm:t>
    </dgm:pt>
    <dgm:pt modelId="{E8FBCE14-08EB-45DD-A97E-FB9333671CE9}" cxnId="{AD6FFE1E-BC93-4EA0-A7AD-720FC737D6F8}" type="sibTrans">
      <dgm:prSet/>
      <dgm:spPr/>
      <dgm:t>
        <a:bodyPr/>
        <a:lstStyle/>
        <a:p>
          <a:endParaRPr lang="en-IN"/>
        </a:p>
      </dgm:t>
    </dgm:pt>
    <dgm:pt modelId="{3845F0AC-1A55-4AD6-8DCA-D4CE2457AAD5}">
      <dgm:prSet/>
      <dgm:spPr/>
      <dgm:t>
        <a:bodyPr/>
        <a:lstStyle/>
        <a:p>
          <a:r>
            <a:rPr lang="en-IN" dirty="0"/>
            <a:t>Load Data-sets</a:t>
          </a:r>
        </a:p>
      </dgm:t>
    </dgm:pt>
    <dgm:pt modelId="{BF4F8AB3-4843-4D2A-9D5A-760B32D7DCAE}" cxnId="{F7284825-E81D-43A5-AA15-BD0FD8992078}" type="parTrans">
      <dgm:prSet/>
      <dgm:spPr/>
      <dgm:t>
        <a:bodyPr/>
        <a:lstStyle/>
        <a:p>
          <a:endParaRPr lang="en-IN"/>
        </a:p>
      </dgm:t>
    </dgm:pt>
    <dgm:pt modelId="{CB3EDD48-7BA5-4E7E-BF61-F7201846906E}" cxnId="{F7284825-E81D-43A5-AA15-BD0FD8992078}" type="sibTrans">
      <dgm:prSet/>
      <dgm:spPr/>
      <dgm:t>
        <a:bodyPr/>
        <a:lstStyle/>
        <a:p>
          <a:endParaRPr lang="en-IN"/>
        </a:p>
      </dgm:t>
    </dgm:pt>
    <dgm:pt modelId="{F6CD4E05-1B1D-4B3D-94A2-76C4F9579464}">
      <dgm:prSet/>
      <dgm:spPr/>
      <dgm:t>
        <a:bodyPr/>
        <a:lstStyle/>
        <a:p>
          <a:r>
            <a:rPr lang="en-IN" b="1" dirty="0"/>
            <a:t>Missing Value Treatment</a:t>
          </a:r>
        </a:p>
      </dgm:t>
    </dgm:pt>
    <dgm:pt modelId="{0827ACF7-D708-48C3-B992-74A139CD5554}" cxnId="{74F39104-EB88-4ABE-9CD2-814878C5B5D2}" type="parTrans">
      <dgm:prSet/>
      <dgm:spPr/>
      <dgm:t>
        <a:bodyPr/>
        <a:lstStyle/>
        <a:p>
          <a:endParaRPr lang="en-IN"/>
        </a:p>
      </dgm:t>
    </dgm:pt>
    <dgm:pt modelId="{D9B7070F-CE22-47B2-B25B-3DE14F747567}" cxnId="{74F39104-EB88-4ABE-9CD2-814878C5B5D2}" type="sibTrans">
      <dgm:prSet/>
      <dgm:spPr/>
      <dgm:t>
        <a:bodyPr/>
        <a:lstStyle/>
        <a:p>
          <a:endParaRPr lang="en-IN"/>
        </a:p>
      </dgm:t>
    </dgm:pt>
    <dgm:pt modelId="{76085BE4-44AC-40CC-8A4C-3761E4F95737}">
      <dgm:prSet/>
      <dgm:spPr/>
      <dgm:t>
        <a:bodyPr/>
        <a:lstStyle/>
        <a:p>
          <a:r>
            <a:rPr lang="en-IN" dirty="0"/>
            <a:t>Numerical Data Visualization</a:t>
          </a:r>
        </a:p>
      </dgm:t>
    </dgm:pt>
    <dgm:pt modelId="{6D356E56-D589-49D1-ACDF-120A43D13846}" cxnId="{167C24E7-D32E-4603-9F37-19774EFF7908}" type="parTrans">
      <dgm:prSet/>
      <dgm:spPr/>
      <dgm:t>
        <a:bodyPr/>
        <a:lstStyle/>
        <a:p>
          <a:endParaRPr lang="en-IN"/>
        </a:p>
      </dgm:t>
    </dgm:pt>
    <dgm:pt modelId="{4931EC66-43BA-4C9C-9149-B666F9F24B6A}" cxnId="{167C24E7-D32E-4603-9F37-19774EFF7908}" type="sibTrans">
      <dgm:prSet/>
      <dgm:spPr/>
      <dgm:t>
        <a:bodyPr/>
        <a:lstStyle/>
        <a:p>
          <a:endParaRPr lang="en-IN"/>
        </a:p>
      </dgm:t>
    </dgm:pt>
    <dgm:pt modelId="{4F60856F-F975-4470-94C3-8CF5C0CC38D8}">
      <dgm:prSet/>
      <dgm:spPr/>
      <dgm:t>
        <a:bodyPr/>
        <a:lstStyle/>
        <a:p>
          <a:r>
            <a:rPr lang="en-IN" dirty="0"/>
            <a:t>Barh Chart, Pie-Chart, Bar Graph, Histogram</a:t>
          </a:r>
        </a:p>
      </dgm:t>
    </dgm:pt>
    <dgm:pt modelId="{EB3D87BB-39C9-4186-8FD3-F40D9C8EF2D6}" cxnId="{CB3E2E6E-8FED-475B-A4C1-29F607704913}" type="parTrans">
      <dgm:prSet/>
      <dgm:spPr/>
      <dgm:t>
        <a:bodyPr/>
        <a:lstStyle/>
        <a:p>
          <a:endParaRPr lang="en-IN"/>
        </a:p>
      </dgm:t>
    </dgm:pt>
    <dgm:pt modelId="{AFBEEC1E-3249-4718-B3DD-1DA4482A2F2A}" cxnId="{CB3E2E6E-8FED-475B-A4C1-29F607704913}" type="sibTrans">
      <dgm:prSet/>
      <dgm:spPr/>
      <dgm:t>
        <a:bodyPr/>
        <a:lstStyle/>
        <a:p>
          <a:endParaRPr lang="en-IN"/>
        </a:p>
      </dgm:t>
    </dgm:pt>
    <dgm:pt modelId="{CFF1916F-9678-4B59-A1CF-26D44A6E4E3B}">
      <dgm:prSet/>
      <dgm:spPr/>
      <dgm:t>
        <a:bodyPr/>
        <a:lstStyle/>
        <a:p>
          <a:r>
            <a:rPr lang="en-IN" dirty="0"/>
            <a:t>Outliers Detection through Boxplot</a:t>
          </a:r>
        </a:p>
      </dgm:t>
    </dgm:pt>
    <dgm:pt modelId="{591E0302-2FEF-481A-8360-EC62EAABC954}" cxnId="{5CD04396-4CBB-43A8-BC40-C2D3628E89BD}" type="parTrans">
      <dgm:prSet/>
      <dgm:spPr/>
      <dgm:t>
        <a:bodyPr/>
        <a:lstStyle/>
        <a:p>
          <a:endParaRPr lang="en-IN"/>
        </a:p>
      </dgm:t>
    </dgm:pt>
    <dgm:pt modelId="{331EF3A3-7F57-49CB-80C5-B06A491A057B}" cxnId="{5CD04396-4CBB-43A8-BC40-C2D3628E89BD}" type="sibTrans">
      <dgm:prSet/>
      <dgm:spPr/>
      <dgm:t>
        <a:bodyPr/>
        <a:lstStyle/>
        <a:p>
          <a:endParaRPr lang="en-IN"/>
        </a:p>
      </dgm:t>
    </dgm:pt>
    <dgm:pt modelId="{08DB9AF0-1E3A-4CD6-8D20-98568B612AF6}">
      <dgm:prSet/>
      <dgm:spPr/>
      <dgm:t>
        <a:bodyPr/>
        <a:lstStyle/>
        <a:p>
          <a:endParaRPr lang="en-IN" dirty="0"/>
        </a:p>
      </dgm:t>
    </dgm:pt>
    <dgm:pt modelId="{13EBE681-573E-4426-B9A1-B723B1382A29}" cxnId="{03CE341E-A4BE-4894-9ADD-64D3CAC197B4}" type="parTrans">
      <dgm:prSet/>
      <dgm:spPr/>
      <dgm:t>
        <a:bodyPr/>
        <a:lstStyle/>
        <a:p>
          <a:endParaRPr lang="en-IN"/>
        </a:p>
      </dgm:t>
    </dgm:pt>
    <dgm:pt modelId="{A1D1A0C3-C14F-4C59-A285-2769CD344797}" cxnId="{03CE341E-A4BE-4894-9ADD-64D3CAC197B4}" type="sibTrans">
      <dgm:prSet/>
      <dgm:spPr/>
      <dgm:t>
        <a:bodyPr/>
        <a:lstStyle/>
        <a:p>
          <a:endParaRPr lang="en-IN"/>
        </a:p>
      </dgm:t>
    </dgm:pt>
    <dgm:pt modelId="{D13230C8-3483-4C99-92E9-50C010DA51E8}">
      <dgm:prSet/>
      <dgm:spPr/>
      <dgm:t>
        <a:bodyPr/>
        <a:lstStyle/>
        <a:p>
          <a:r>
            <a:rPr lang="en-IN" b="1"/>
            <a:t>Checking duplicates </a:t>
          </a:r>
          <a:endParaRPr lang="en-IN" b="1" dirty="0"/>
        </a:p>
      </dgm:t>
    </dgm:pt>
    <dgm:pt modelId="{BE4BE51D-8D80-4973-A942-9AC8ACDD0C6B}" cxnId="{40100BB2-3579-41A8-A2CC-4E005CBBACB7}" type="parTrans">
      <dgm:prSet/>
      <dgm:spPr/>
      <dgm:t>
        <a:bodyPr/>
        <a:lstStyle/>
        <a:p>
          <a:endParaRPr lang="en-IN"/>
        </a:p>
      </dgm:t>
    </dgm:pt>
    <dgm:pt modelId="{1B88F3B2-592E-4E04-803F-9B74D81A154D}" cxnId="{40100BB2-3579-41A8-A2CC-4E005CBBACB7}" type="sibTrans">
      <dgm:prSet/>
      <dgm:spPr/>
      <dgm:t>
        <a:bodyPr/>
        <a:lstStyle/>
        <a:p>
          <a:endParaRPr lang="en-IN"/>
        </a:p>
      </dgm:t>
    </dgm:pt>
    <dgm:pt modelId="{F6D53D16-2D34-4735-8D24-DFA8A598B298}">
      <dgm:prSet/>
      <dgm:spPr/>
      <dgm:t>
        <a:bodyPr/>
        <a:lstStyle/>
        <a:p>
          <a:pPr>
            <a:buNone/>
          </a:pPr>
          <a:r>
            <a:rPr lang="en-IN" b="1" dirty="0"/>
            <a:t>Data Preprocessing / EDA</a:t>
          </a:r>
          <a:endParaRPr lang="en-IN" dirty="0"/>
        </a:p>
      </dgm:t>
    </dgm:pt>
    <dgm:pt modelId="{1B2C87FE-9B75-4114-9FB6-8C4C10DA1468}" cxnId="{C53834A2-6ECA-4B03-BFDA-EEE6CF89B11C}" type="parTrans">
      <dgm:prSet/>
      <dgm:spPr/>
      <dgm:t>
        <a:bodyPr/>
        <a:lstStyle/>
        <a:p>
          <a:endParaRPr lang="en-IN"/>
        </a:p>
      </dgm:t>
    </dgm:pt>
    <dgm:pt modelId="{F7F0878B-6CAB-4E29-B95F-1990BBC5A6C4}" cxnId="{C53834A2-6ECA-4B03-BFDA-EEE6CF89B11C}" type="sibTrans">
      <dgm:prSet/>
      <dgm:spPr/>
      <dgm:t>
        <a:bodyPr/>
        <a:lstStyle/>
        <a:p>
          <a:endParaRPr lang="en-IN"/>
        </a:p>
      </dgm:t>
    </dgm:pt>
    <dgm:pt modelId="{4077DB44-B15A-459F-99A5-D2CE3D518E1C}">
      <dgm:prSet/>
      <dgm:spPr/>
      <dgm:t>
        <a:bodyPr/>
        <a:lstStyle/>
        <a:p>
          <a:r>
            <a:rPr lang="en-IN" dirty="0"/>
            <a:t>Rename column names</a:t>
          </a:r>
        </a:p>
      </dgm:t>
    </dgm:pt>
    <dgm:pt modelId="{60BD190F-1002-46B1-AB90-6D5F70F1943C}" cxnId="{F0C1B2F3-CAD0-47B2-835D-6D81B089F07C}" type="parTrans">
      <dgm:prSet/>
      <dgm:spPr/>
      <dgm:t>
        <a:bodyPr/>
        <a:lstStyle/>
        <a:p>
          <a:endParaRPr lang="en-IN"/>
        </a:p>
      </dgm:t>
    </dgm:pt>
    <dgm:pt modelId="{2CF4526C-E18D-407C-A1A5-A15EA0D8E6D9}" cxnId="{F0C1B2F3-CAD0-47B2-835D-6D81B089F07C}" type="sibTrans">
      <dgm:prSet/>
      <dgm:spPr/>
      <dgm:t>
        <a:bodyPr/>
        <a:lstStyle/>
        <a:p>
          <a:endParaRPr lang="en-IN"/>
        </a:p>
      </dgm:t>
    </dgm:pt>
    <dgm:pt modelId="{084E0932-4251-4A68-B07E-01A866A452F1}">
      <dgm:prSet/>
      <dgm:spPr/>
      <dgm:t>
        <a:bodyPr/>
        <a:lstStyle/>
        <a:p>
          <a:r>
            <a:rPr lang="en-IN" dirty="0"/>
            <a:t>Construct an extra column for the location</a:t>
          </a:r>
        </a:p>
      </dgm:t>
    </dgm:pt>
    <dgm:pt modelId="{B21D0991-554F-468C-91BD-77FE8F7171D7}" cxnId="{C65F0A4E-29B2-4231-9074-96F03D3139E5}" type="parTrans">
      <dgm:prSet/>
      <dgm:spPr/>
      <dgm:t>
        <a:bodyPr/>
        <a:lstStyle/>
        <a:p>
          <a:endParaRPr lang="en-IN"/>
        </a:p>
      </dgm:t>
    </dgm:pt>
    <dgm:pt modelId="{FB236FA7-7703-457A-B077-949B2D816F48}" cxnId="{C65F0A4E-29B2-4231-9074-96F03D3139E5}" type="sibTrans">
      <dgm:prSet/>
      <dgm:spPr/>
      <dgm:t>
        <a:bodyPr/>
        <a:lstStyle/>
        <a:p>
          <a:endParaRPr lang="en-IN"/>
        </a:p>
      </dgm:t>
    </dgm:pt>
    <dgm:pt modelId="{328A1393-7B9C-4805-8E85-0B13AB9A65BD}">
      <dgm:prSet/>
      <dgm:spPr/>
      <dgm:t>
        <a:bodyPr/>
        <a:lstStyle/>
        <a:p>
          <a:endParaRPr lang="en-IN" dirty="0"/>
        </a:p>
      </dgm:t>
    </dgm:pt>
    <dgm:pt modelId="{C47D3B9E-C758-4522-993C-D7C12C4AE429}" cxnId="{90593CA0-7A20-47B3-87AA-AEA53E72FD3C}" type="parTrans">
      <dgm:prSet/>
      <dgm:spPr/>
      <dgm:t>
        <a:bodyPr/>
        <a:lstStyle/>
        <a:p>
          <a:endParaRPr lang="en-IN"/>
        </a:p>
      </dgm:t>
    </dgm:pt>
    <dgm:pt modelId="{A93110E6-5468-4036-8EB6-79F14AE483B4}" cxnId="{90593CA0-7A20-47B3-87AA-AEA53E72FD3C}" type="sibTrans">
      <dgm:prSet/>
      <dgm:spPr/>
      <dgm:t>
        <a:bodyPr/>
        <a:lstStyle/>
        <a:p>
          <a:endParaRPr lang="en-IN"/>
        </a:p>
      </dgm:t>
    </dgm:pt>
    <dgm:pt modelId="{5CE3E1E8-6554-418A-A8BB-C5E567E13FAF}">
      <dgm:prSet/>
      <dgm:spPr/>
      <dgm:t>
        <a:bodyPr/>
        <a:lstStyle/>
        <a:p>
          <a:r>
            <a:rPr lang="en-IN" dirty="0"/>
            <a:t>Changes in the inappropriate blanks values in columns </a:t>
          </a:r>
        </a:p>
      </dgm:t>
    </dgm:pt>
    <dgm:pt modelId="{7BB4845E-0193-448C-928C-7B03BDCC620F}" cxnId="{FF529015-851C-4255-BD21-9438B551D191}" type="parTrans">
      <dgm:prSet/>
      <dgm:spPr/>
      <dgm:t>
        <a:bodyPr/>
        <a:lstStyle/>
        <a:p>
          <a:endParaRPr lang="en-IN"/>
        </a:p>
      </dgm:t>
    </dgm:pt>
    <dgm:pt modelId="{2849A0EB-DFBC-4B6B-B882-EA84DFA0FF3A}" cxnId="{FF529015-851C-4255-BD21-9438B551D191}" type="sibTrans">
      <dgm:prSet/>
      <dgm:spPr/>
      <dgm:t>
        <a:bodyPr/>
        <a:lstStyle/>
        <a:p>
          <a:endParaRPr lang="en-IN"/>
        </a:p>
      </dgm:t>
    </dgm:pt>
    <dgm:pt modelId="{8693ACCB-B88A-4C82-81C3-FF1177B1AD9B}" type="pres">
      <dgm:prSet presAssocID="{61D1F051-13DE-4455-BDE5-A298AFB947B6}" presName="linearFlow" presStyleCnt="0">
        <dgm:presLayoutVars>
          <dgm:dir/>
          <dgm:resizeHandles val="exact"/>
        </dgm:presLayoutVars>
      </dgm:prSet>
      <dgm:spPr/>
    </dgm:pt>
    <dgm:pt modelId="{F66FFB06-C2A2-4E13-A841-6FCE04710D7A}" type="pres">
      <dgm:prSet presAssocID="{02A3B184-2357-4CE0-AA63-4078048CF78F}" presName="composite" presStyleCnt="0"/>
      <dgm:spPr/>
    </dgm:pt>
    <dgm:pt modelId="{EA3F0F07-3EB7-4540-B5B2-DF88D9D46102}" type="pres">
      <dgm:prSet presAssocID="{02A3B184-2357-4CE0-AA63-4078048CF78F}" presName="imgShp" presStyleLbl="fgImgPlac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39BB5C23-7641-4CA0-A397-519FA604B550}" type="pres">
      <dgm:prSet presAssocID="{02A3B184-2357-4CE0-AA63-4078048CF78F}" presName="txShp" presStyleLbl="node1" presStyleIdx="0" presStyleCnt="6" custLinFactNeighborX="-543" custLinFactNeighborY="8021">
        <dgm:presLayoutVars>
          <dgm:bulletEnabled val="1"/>
        </dgm:presLayoutVars>
      </dgm:prSet>
      <dgm:spPr/>
    </dgm:pt>
    <dgm:pt modelId="{E99F5EE4-BF2D-4279-8F51-F4BA4369523E}" type="pres">
      <dgm:prSet presAssocID="{6E323A86-58F9-4885-A1CA-10A76988DC4D}" presName="spacing" presStyleCnt="0"/>
      <dgm:spPr/>
    </dgm:pt>
    <dgm:pt modelId="{DE26B726-1916-4572-8125-FD06A0EBA8EB}" type="pres">
      <dgm:prSet presAssocID="{E40E18C3-0D2E-4E28-AB37-9845AEC80F1B}" presName="composite" presStyleCnt="0"/>
      <dgm:spPr/>
    </dgm:pt>
    <dgm:pt modelId="{41362C9A-A695-4E38-8FAF-40268C4EC4BF}" type="pres">
      <dgm:prSet presAssocID="{E40E18C3-0D2E-4E28-AB37-9845AEC80F1B}" presName="imgShp" presStyleLbl="fgImgPlace1" presStyleIdx="1" presStyleCnt="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3A7D636D-220D-4E03-8307-1E9D750D1608}" type="pres">
      <dgm:prSet presAssocID="{E40E18C3-0D2E-4E28-AB37-9845AEC80F1B}" presName="txShp" presStyleLbl="node1" presStyleIdx="1" presStyleCnt="6">
        <dgm:presLayoutVars>
          <dgm:bulletEnabled val="1"/>
        </dgm:presLayoutVars>
      </dgm:prSet>
      <dgm:spPr/>
    </dgm:pt>
    <dgm:pt modelId="{2D539C6B-8060-43CE-8CAC-F29878E28F5D}" type="pres">
      <dgm:prSet presAssocID="{197AEAEF-29A7-48AE-9C16-1D94EE3B7C2A}" presName="spacing" presStyleCnt="0"/>
      <dgm:spPr/>
    </dgm:pt>
    <dgm:pt modelId="{FB717ADF-2FE0-437D-8513-A452AF770877}" type="pres">
      <dgm:prSet presAssocID="{F6D53D16-2D34-4735-8D24-DFA8A598B298}" presName="composite" presStyleCnt="0"/>
      <dgm:spPr/>
    </dgm:pt>
    <dgm:pt modelId="{0C192FBD-40B3-481B-A3C5-FA658EE1BD83}" type="pres">
      <dgm:prSet presAssocID="{F6D53D16-2D34-4735-8D24-DFA8A598B298}" presName="imgShp" presStyleLbl="fgImgPlace1" presStyleIdx="2" presStyleCnt="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159F44FA-BBB2-41AB-9081-701920C4EE0A}" type="pres">
      <dgm:prSet presAssocID="{F6D53D16-2D34-4735-8D24-DFA8A598B298}" presName="txShp" presStyleLbl="node1" presStyleIdx="2" presStyleCnt="6">
        <dgm:presLayoutVars>
          <dgm:bulletEnabled val="1"/>
        </dgm:presLayoutVars>
      </dgm:prSet>
      <dgm:spPr/>
    </dgm:pt>
    <dgm:pt modelId="{07FD8ED8-D6F2-48F4-912E-6B20A6F9316B}" type="pres">
      <dgm:prSet presAssocID="{F7F0878B-6CAB-4E29-B95F-1990BBC5A6C4}" presName="spacing" presStyleCnt="0"/>
      <dgm:spPr/>
    </dgm:pt>
    <dgm:pt modelId="{7B77047F-5C05-469D-993C-7EDDA1E5CB43}" type="pres">
      <dgm:prSet presAssocID="{97176355-7CFA-4A20-932D-1C19494DF3F1}" presName="composite" presStyleCnt="0"/>
      <dgm:spPr/>
    </dgm:pt>
    <dgm:pt modelId="{0786CBBA-6E80-4526-9B59-FBFB9C131E65}" type="pres">
      <dgm:prSet presAssocID="{97176355-7CFA-4A20-932D-1C19494DF3F1}" presName="imgShp" presStyleLbl="fgImgPlace1" presStyleIdx="3"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AAAB02EC-D260-4698-9B93-3F63C357889D}" type="pres">
      <dgm:prSet presAssocID="{97176355-7CFA-4A20-932D-1C19494DF3F1}" presName="txShp" presStyleLbl="node1" presStyleIdx="3" presStyleCnt="6">
        <dgm:presLayoutVars>
          <dgm:bulletEnabled val="1"/>
        </dgm:presLayoutVars>
      </dgm:prSet>
      <dgm:spPr/>
    </dgm:pt>
    <dgm:pt modelId="{FC21954E-C977-4244-BE64-D5E9C93A3204}" type="pres">
      <dgm:prSet presAssocID="{4085E285-346B-4BE7-9CFC-0053848EFBA7}" presName="spacing" presStyleCnt="0"/>
      <dgm:spPr/>
    </dgm:pt>
    <dgm:pt modelId="{9A75CA90-1034-4956-B842-3F7A7A2BC575}" type="pres">
      <dgm:prSet presAssocID="{F71710F5-DEAC-429D-B7C4-9EA17F75E62F}" presName="composite" presStyleCnt="0"/>
      <dgm:spPr/>
    </dgm:pt>
    <dgm:pt modelId="{DA388EF1-C386-4CD4-9A90-74B64EEA0D98}" type="pres">
      <dgm:prSet presAssocID="{F71710F5-DEAC-429D-B7C4-9EA17F75E62F}" presName="imgShp" presStyleLbl="fgImgPlace1" presStyleIdx="4" presStyleCnt="6"/>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56719CEE-FA72-418A-8CBF-0AB978BC3405}" type="pres">
      <dgm:prSet presAssocID="{F71710F5-DEAC-429D-B7C4-9EA17F75E62F}" presName="txShp" presStyleLbl="node1" presStyleIdx="4" presStyleCnt="6">
        <dgm:presLayoutVars>
          <dgm:bulletEnabled val="1"/>
        </dgm:presLayoutVars>
      </dgm:prSet>
      <dgm:spPr/>
    </dgm:pt>
    <dgm:pt modelId="{DD69C66D-9DCF-44B5-B592-8F883478A6D9}" type="pres">
      <dgm:prSet presAssocID="{425612AD-FAD0-4229-87B6-5F5035C28BF2}" presName="spacing" presStyleCnt="0"/>
      <dgm:spPr/>
    </dgm:pt>
    <dgm:pt modelId="{171CEC58-BFA2-4F1A-B18E-8AC87CA319D8}" type="pres">
      <dgm:prSet presAssocID="{CE7330A7-78AE-47A9-A776-4471B76663F9}" presName="composite" presStyleCnt="0"/>
      <dgm:spPr/>
    </dgm:pt>
    <dgm:pt modelId="{8051B6B4-E058-4FD0-B5CE-05F11A0B503F}" type="pres">
      <dgm:prSet presAssocID="{CE7330A7-78AE-47A9-A776-4471B76663F9}" presName="imgShp" presStyleLbl="fgImgPlace1" presStyleIdx="5" presStyleCnt="6" custLinFactNeighborX="5065" custLinFactNeighborY="14709"/>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pt>
    <dgm:pt modelId="{2D3E891F-1C66-4C34-B9E2-73118138D27A}" type="pres">
      <dgm:prSet presAssocID="{CE7330A7-78AE-47A9-A776-4471B76663F9}" presName="txShp" presStyleLbl="node1" presStyleIdx="5" presStyleCnt="6">
        <dgm:presLayoutVars>
          <dgm:bulletEnabled val="1"/>
        </dgm:presLayoutVars>
      </dgm:prSet>
      <dgm:spPr/>
    </dgm:pt>
  </dgm:ptLst>
  <dgm:cxnLst>
    <dgm:cxn modelId="{74F39104-EB88-4ABE-9CD2-814878C5B5D2}" srcId="{E40E18C3-0D2E-4E28-AB37-9845AEC80F1B}" destId="{F6CD4E05-1B1D-4B3D-94A2-76C4F9579464}" srcOrd="0" destOrd="0" parTransId="{0827ACF7-D708-48C3-B992-74A139CD5554}" sibTransId="{D9B7070F-CE22-47B2-B25B-3DE14F747567}"/>
    <dgm:cxn modelId="{FF529015-851C-4255-BD21-9438B551D191}" srcId="{F6D53D16-2D34-4735-8D24-DFA8A598B298}" destId="{5CE3E1E8-6554-418A-A8BB-C5E567E13FAF}" srcOrd="2" destOrd="0" parTransId="{7BB4845E-0193-448C-928C-7B03BDCC620F}" sibTransId="{2849A0EB-DFBC-4B6B-B882-EA84DFA0FF3A}"/>
    <dgm:cxn modelId="{E70F7816-0265-4D19-B773-A99FDD0E79F1}" srcId="{61D1F051-13DE-4455-BDE5-A298AFB947B6}" destId="{E40E18C3-0D2E-4E28-AB37-9845AEC80F1B}" srcOrd="1" destOrd="0" parTransId="{3F1614B0-A6BC-4F29-B20C-FD70C5B8D29F}" sibTransId="{197AEAEF-29A7-48AE-9C16-1D94EE3B7C2A}"/>
    <dgm:cxn modelId="{95EC8E1A-3331-4F0E-B4B9-3B3315204A73}" type="presOf" srcId="{4F60856F-F975-4470-94C3-8CF5C0CC38D8}" destId="{AAAB02EC-D260-4698-9B93-3F63C357889D}" srcOrd="0" destOrd="2" presId="urn:microsoft.com/office/officeart/2005/8/layout/vList3"/>
    <dgm:cxn modelId="{1487ED1D-A98B-42D5-86FE-AD64C74C308C}" type="presOf" srcId="{D13230C8-3483-4C99-92E9-50C010DA51E8}" destId="{3A7D636D-220D-4E03-8307-1E9D750D1608}" srcOrd="0" destOrd="2" presId="urn:microsoft.com/office/officeart/2005/8/layout/vList3"/>
    <dgm:cxn modelId="{03CE341E-A4BE-4894-9ADD-64D3CAC197B4}" srcId="{CFF1916F-9678-4B59-A1CF-26D44A6E4E3B}" destId="{08DB9AF0-1E3A-4CD6-8D20-98568B612AF6}" srcOrd="0" destOrd="0" parTransId="{13EBE681-573E-4426-B9A1-B723B1382A29}" sibTransId="{A1D1A0C3-C14F-4C59-A285-2769CD344797}"/>
    <dgm:cxn modelId="{AD6FFE1E-BC93-4EA0-A7AD-720FC737D6F8}" srcId="{02A3B184-2357-4CE0-AA63-4078048CF78F}" destId="{F9FBDD63-68CF-41AE-BC5C-9389443D340A}" srcOrd="0" destOrd="0" parTransId="{516F7DF7-4212-4A94-BCB6-EF5499B6459A}" sibTransId="{E8FBCE14-08EB-45DD-A97E-FB9333671CE9}"/>
    <dgm:cxn modelId="{F7284825-E81D-43A5-AA15-BD0FD8992078}" srcId="{02A3B184-2357-4CE0-AA63-4078048CF78F}" destId="{3845F0AC-1A55-4AD6-8DCA-D4CE2457AAD5}" srcOrd="1" destOrd="0" parTransId="{BF4F8AB3-4843-4D2A-9D5A-760B32D7DCAE}" sibTransId="{CB3EDD48-7BA5-4E7E-BF61-F7201846906E}"/>
    <dgm:cxn modelId="{641B3927-3D62-42B2-959A-D36F21CCA414}" type="presOf" srcId="{76085BE4-44AC-40CC-8A4C-3761E4F95737}" destId="{AAAB02EC-D260-4698-9B93-3F63C357889D}" srcOrd="0" destOrd="1" presId="urn:microsoft.com/office/officeart/2005/8/layout/vList3"/>
    <dgm:cxn modelId="{9E688C29-4E02-4742-BCF9-601096B6020D}" type="presOf" srcId="{3845F0AC-1A55-4AD6-8DCA-D4CE2457AAD5}" destId="{39BB5C23-7641-4CA0-A397-519FA604B550}" srcOrd="0" destOrd="2" presId="urn:microsoft.com/office/officeart/2005/8/layout/vList3"/>
    <dgm:cxn modelId="{B7CE6B2C-2688-427E-B1B9-677146EAB463}" type="presOf" srcId="{F71710F5-DEAC-429D-B7C4-9EA17F75E62F}" destId="{56719CEE-FA72-418A-8CBF-0AB978BC3405}" srcOrd="0" destOrd="0" presId="urn:microsoft.com/office/officeart/2005/8/layout/vList3"/>
    <dgm:cxn modelId="{65F03E3E-BFA4-4B5D-9A07-CA9E31315E9F}" type="presOf" srcId="{02A3B184-2357-4CE0-AA63-4078048CF78F}" destId="{39BB5C23-7641-4CA0-A397-519FA604B550}" srcOrd="0" destOrd="0" presId="urn:microsoft.com/office/officeart/2005/8/layout/vList3"/>
    <dgm:cxn modelId="{03574E45-9743-4876-8B83-1BBCA726701D}" srcId="{61D1F051-13DE-4455-BDE5-A298AFB947B6}" destId="{CE7330A7-78AE-47A9-A776-4471B76663F9}" srcOrd="5" destOrd="0" parTransId="{AAD561C3-6F31-4703-91F5-8E27678380E8}" sibTransId="{3F8ED3B3-93AC-48F0-AB26-6DA2A6294380}"/>
    <dgm:cxn modelId="{86BB0E6C-8C47-492C-BE09-C5EE4317FA92}" type="presOf" srcId="{08DB9AF0-1E3A-4CD6-8D20-98568B612AF6}" destId="{AAAB02EC-D260-4698-9B93-3F63C357889D}" srcOrd="0" destOrd="4" presId="urn:microsoft.com/office/officeart/2005/8/layout/vList3"/>
    <dgm:cxn modelId="{C65F0A4E-29B2-4231-9074-96F03D3139E5}" srcId="{F6D53D16-2D34-4735-8D24-DFA8A598B298}" destId="{084E0932-4251-4A68-B07E-01A866A452F1}" srcOrd="1" destOrd="0" parTransId="{B21D0991-554F-468C-91BD-77FE8F7171D7}" sibTransId="{FB236FA7-7703-457A-B077-949B2D816F48}"/>
    <dgm:cxn modelId="{CB3E2E6E-8FED-475B-A4C1-29F607704913}" srcId="{97176355-7CFA-4A20-932D-1C19494DF3F1}" destId="{4F60856F-F975-4470-94C3-8CF5C0CC38D8}" srcOrd="1" destOrd="0" parTransId="{EB3D87BB-39C9-4186-8FD3-F40D9C8EF2D6}" sibTransId="{AFBEEC1E-3249-4718-B3DD-1DA4482A2F2A}"/>
    <dgm:cxn modelId="{9330F07C-FD72-4C20-AB29-729F74B7CFEB}" type="presOf" srcId="{E40E18C3-0D2E-4E28-AB37-9845AEC80F1B}" destId="{3A7D636D-220D-4E03-8307-1E9D750D1608}" srcOrd="0" destOrd="0" presId="urn:microsoft.com/office/officeart/2005/8/layout/vList3"/>
    <dgm:cxn modelId="{DE8C278D-A5A5-45F5-B52E-FFCAACA28D29}" type="presOf" srcId="{4077DB44-B15A-459F-99A5-D2CE3D518E1C}" destId="{159F44FA-BBB2-41AB-9081-701920C4EE0A}" srcOrd="0" destOrd="1" presId="urn:microsoft.com/office/officeart/2005/8/layout/vList3"/>
    <dgm:cxn modelId="{04D0B18E-851E-4295-B30F-9F51D6541422}" type="presOf" srcId="{97176355-7CFA-4A20-932D-1C19494DF3F1}" destId="{AAAB02EC-D260-4698-9B93-3F63C357889D}" srcOrd="0" destOrd="0" presId="urn:microsoft.com/office/officeart/2005/8/layout/vList3"/>
    <dgm:cxn modelId="{5CD04396-4CBB-43A8-BC40-C2D3628E89BD}" srcId="{97176355-7CFA-4A20-932D-1C19494DF3F1}" destId="{CFF1916F-9678-4B59-A1CF-26D44A6E4E3B}" srcOrd="2" destOrd="0" parTransId="{591E0302-2FEF-481A-8360-EC62EAABC954}" sibTransId="{331EF3A3-7F57-49CB-80C5-B06A491A057B}"/>
    <dgm:cxn modelId="{40859A9E-33B7-4BFF-81C5-07ECF9259C1E}" type="presOf" srcId="{5CE3E1E8-6554-418A-A8BB-C5E567E13FAF}" destId="{159F44FA-BBB2-41AB-9081-701920C4EE0A}" srcOrd="0" destOrd="3" presId="urn:microsoft.com/office/officeart/2005/8/layout/vList3"/>
    <dgm:cxn modelId="{90593CA0-7A20-47B3-87AA-AEA53E72FD3C}" srcId="{F6D53D16-2D34-4735-8D24-DFA8A598B298}" destId="{328A1393-7B9C-4805-8E85-0B13AB9A65BD}" srcOrd="3" destOrd="0" parTransId="{C47D3B9E-C758-4522-993C-D7C12C4AE429}" sibTransId="{A93110E6-5468-4036-8EB6-79F14AE483B4}"/>
    <dgm:cxn modelId="{C53834A2-6ECA-4B03-BFDA-EEE6CF89B11C}" srcId="{61D1F051-13DE-4455-BDE5-A298AFB947B6}" destId="{F6D53D16-2D34-4735-8D24-DFA8A598B298}" srcOrd="2" destOrd="0" parTransId="{1B2C87FE-9B75-4114-9FB6-8C4C10DA1468}" sibTransId="{F7F0878B-6CAB-4E29-B95F-1990BBC5A6C4}"/>
    <dgm:cxn modelId="{9993F2A5-7C4F-48F5-AEF0-60A95FD3192F}" type="presOf" srcId="{F6D53D16-2D34-4735-8D24-DFA8A598B298}" destId="{159F44FA-BBB2-41AB-9081-701920C4EE0A}" srcOrd="0" destOrd="0" presId="urn:microsoft.com/office/officeart/2005/8/layout/vList3"/>
    <dgm:cxn modelId="{40100BB2-3579-41A8-A2CC-4E005CBBACB7}" srcId="{E40E18C3-0D2E-4E28-AB37-9845AEC80F1B}" destId="{D13230C8-3483-4C99-92E9-50C010DA51E8}" srcOrd="1" destOrd="0" parTransId="{BE4BE51D-8D80-4973-A942-9AC8ACDD0C6B}" sibTransId="{1B88F3B2-592E-4E04-803F-9B74D81A154D}"/>
    <dgm:cxn modelId="{4301A3B5-DFE4-4A4E-9AE8-7DADFA77D75D}" type="presOf" srcId="{CE7330A7-78AE-47A9-A776-4471B76663F9}" destId="{2D3E891F-1C66-4C34-B9E2-73118138D27A}" srcOrd="0" destOrd="0" presId="urn:microsoft.com/office/officeart/2005/8/layout/vList3"/>
    <dgm:cxn modelId="{CA5D70B6-4D8F-467D-93D8-04FCA2DA21B5}" type="presOf" srcId="{F6CD4E05-1B1D-4B3D-94A2-76C4F9579464}" destId="{3A7D636D-220D-4E03-8307-1E9D750D1608}" srcOrd="0" destOrd="1" presId="urn:microsoft.com/office/officeart/2005/8/layout/vList3"/>
    <dgm:cxn modelId="{F82F90C1-B9B5-46DE-BA09-9268D2C86A92}" type="presOf" srcId="{F9FBDD63-68CF-41AE-BC5C-9389443D340A}" destId="{39BB5C23-7641-4CA0-A397-519FA604B550}" srcOrd="0" destOrd="1" presId="urn:microsoft.com/office/officeart/2005/8/layout/vList3"/>
    <dgm:cxn modelId="{806172CF-1249-4499-82D7-C6F9EBBC4426}" srcId="{61D1F051-13DE-4455-BDE5-A298AFB947B6}" destId="{F71710F5-DEAC-429D-B7C4-9EA17F75E62F}" srcOrd="4" destOrd="0" parTransId="{BCB83765-20DD-469A-B91D-92CB4F7A7135}" sibTransId="{425612AD-FAD0-4229-87B6-5F5035C28BF2}"/>
    <dgm:cxn modelId="{F9662DD6-5D3E-4FC1-8FD6-CC3E28A71C1E}" type="presOf" srcId="{084E0932-4251-4A68-B07E-01A866A452F1}" destId="{159F44FA-BBB2-41AB-9081-701920C4EE0A}" srcOrd="0" destOrd="2" presId="urn:microsoft.com/office/officeart/2005/8/layout/vList3"/>
    <dgm:cxn modelId="{F71975DB-BB7A-4070-BDBF-D261E46D835F}" type="presOf" srcId="{CFF1916F-9678-4B59-A1CF-26D44A6E4E3B}" destId="{AAAB02EC-D260-4698-9B93-3F63C357889D}" srcOrd="0" destOrd="3" presId="urn:microsoft.com/office/officeart/2005/8/layout/vList3"/>
    <dgm:cxn modelId="{26F162E1-2500-4D4B-B012-DE46BEF1B052}" srcId="{61D1F051-13DE-4455-BDE5-A298AFB947B6}" destId="{97176355-7CFA-4A20-932D-1C19494DF3F1}" srcOrd="3" destOrd="0" parTransId="{AAFC78A5-7D26-43A4-975C-7C665B6657E7}" sibTransId="{4085E285-346B-4BE7-9CFC-0053848EFBA7}"/>
    <dgm:cxn modelId="{CB412CE5-720D-48E8-ADFC-1C7A246663D6}" type="presOf" srcId="{61D1F051-13DE-4455-BDE5-A298AFB947B6}" destId="{8693ACCB-B88A-4C82-81C3-FF1177B1AD9B}" srcOrd="0" destOrd="0" presId="urn:microsoft.com/office/officeart/2005/8/layout/vList3"/>
    <dgm:cxn modelId="{167C24E7-D32E-4603-9F37-19774EFF7908}" srcId="{97176355-7CFA-4A20-932D-1C19494DF3F1}" destId="{76085BE4-44AC-40CC-8A4C-3761E4F95737}" srcOrd="0" destOrd="0" parTransId="{6D356E56-D589-49D1-ACDF-120A43D13846}" sibTransId="{4931EC66-43BA-4C9C-9149-B666F9F24B6A}"/>
    <dgm:cxn modelId="{81A620EA-281D-4B4D-A9AD-3422A6296739}" type="presOf" srcId="{328A1393-7B9C-4805-8E85-0B13AB9A65BD}" destId="{159F44FA-BBB2-41AB-9081-701920C4EE0A}" srcOrd="0" destOrd="4" presId="urn:microsoft.com/office/officeart/2005/8/layout/vList3"/>
    <dgm:cxn modelId="{59B541F3-3EBA-4535-A847-DD150E6D9394}" srcId="{61D1F051-13DE-4455-BDE5-A298AFB947B6}" destId="{02A3B184-2357-4CE0-AA63-4078048CF78F}" srcOrd="0" destOrd="0" parTransId="{77167CCE-1C66-4F3D-99C7-4E79720709DA}" sibTransId="{6E323A86-58F9-4885-A1CA-10A76988DC4D}"/>
    <dgm:cxn modelId="{F0C1B2F3-CAD0-47B2-835D-6D81B089F07C}" srcId="{F6D53D16-2D34-4735-8D24-DFA8A598B298}" destId="{4077DB44-B15A-459F-99A5-D2CE3D518E1C}" srcOrd="0" destOrd="0" parTransId="{60BD190F-1002-46B1-AB90-6D5F70F1943C}" sibTransId="{2CF4526C-E18D-407C-A1A5-A15EA0D8E6D9}"/>
    <dgm:cxn modelId="{596A0BCF-62DA-41FC-96FA-CC75342EFF36}" type="presParOf" srcId="{8693ACCB-B88A-4C82-81C3-FF1177B1AD9B}" destId="{F66FFB06-C2A2-4E13-A841-6FCE04710D7A}" srcOrd="0" destOrd="0" presId="urn:microsoft.com/office/officeart/2005/8/layout/vList3"/>
    <dgm:cxn modelId="{B26AB3FD-7B19-4E0D-8D88-9CCABFD03ABB}" type="presParOf" srcId="{F66FFB06-C2A2-4E13-A841-6FCE04710D7A}" destId="{EA3F0F07-3EB7-4540-B5B2-DF88D9D46102}" srcOrd="0" destOrd="0" presId="urn:microsoft.com/office/officeart/2005/8/layout/vList3"/>
    <dgm:cxn modelId="{D1BF24D3-196B-4810-8961-817929F3D1AB}" type="presParOf" srcId="{F66FFB06-C2A2-4E13-A841-6FCE04710D7A}" destId="{39BB5C23-7641-4CA0-A397-519FA604B550}" srcOrd="1" destOrd="0" presId="urn:microsoft.com/office/officeart/2005/8/layout/vList3"/>
    <dgm:cxn modelId="{F7DFEC93-54B1-4982-8FA4-914A84CBDEEB}" type="presParOf" srcId="{8693ACCB-B88A-4C82-81C3-FF1177B1AD9B}" destId="{E99F5EE4-BF2D-4279-8F51-F4BA4369523E}" srcOrd="1" destOrd="0" presId="urn:microsoft.com/office/officeart/2005/8/layout/vList3"/>
    <dgm:cxn modelId="{454BF81A-2169-43C9-B4A2-CEBD2CE1911D}" type="presParOf" srcId="{8693ACCB-B88A-4C82-81C3-FF1177B1AD9B}" destId="{DE26B726-1916-4572-8125-FD06A0EBA8EB}" srcOrd="2" destOrd="0" presId="urn:microsoft.com/office/officeart/2005/8/layout/vList3"/>
    <dgm:cxn modelId="{27286FF7-297D-473C-9C76-F9FFF6CC3E44}" type="presParOf" srcId="{DE26B726-1916-4572-8125-FD06A0EBA8EB}" destId="{41362C9A-A695-4E38-8FAF-40268C4EC4BF}" srcOrd="0" destOrd="0" presId="urn:microsoft.com/office/officeart/2005/8/layout/vList3"/>
    <dgm:cxn modelId="{934E948E-0D9C-496C-9B3F-0282CE44A5FC}" type="presParOf" srcId="{DE26B726-1916-4572-8125-FD06A0EBA8EB}" destId="{3A7D636D-220D-4E03-8307-1E9D750D1608}" srcOrd="1" destOrd="0" presId="urn:microsoft.com/office/officeart/2005/8/layout/vList3"/>
    <dgm:cxn modelId="{2022A3C0-C81E-4F6D-BABA-CF8C3EF2EAEF}" type="presParOf" srcId="{8693ACCB-B88A-4C82-81C3-FF1177B1AD9B}" destId="{2D539C6B-8060-43CE-8CAC-F29878E28F5D}" srcOrd="3" destOrd="0" presId="urn:microsoft.com/office/officeart/2005/8/layout/vList3"/>
    <dgm:cxn modelId="{543FFC25-4184-4466-9CD3-8945078BB91C}" type="presParOf" srcId="{8693ACCB-B88A-4C82-81C3-FF1177B1AD9B}" destId="{FB717ADF-2FE0-437D-8513-A452AF770877}" srcOrd="4" destOrd="0" presId="urn:microsoft.com/office/officeart/2005/8/layout/vList3"/>
    <dgm:cxn modelId="{69440499-FBBA-4A92-8194-D5870E73EE4C}" type="presParOf" srcId="{FB717ADF-2FE0-437D-8513-A452AF770877}" destId="{0C192FBD-40B3-481B-A3C5-FA658EE1BD83}" srcOrd="0" destOrd="0" presId="urn:microsoft.com/office/officeart/2005/8/layout/vList3"/>
    <dgm:cxn modelId="{9A5C04D1-DBC6-4E6A-83C4-103803C4CF4F}" type="presParOf" srcId="{FB717ADF-2FE0-437D-8513-A452AF770877}" destId="{159F44FA-BBB2-41AB-9081-701920C4EE0A}" srcOrd="1" destOrd="0" presId="urn:microsoft.com/office/officeart/2005/8/layout/vList3"/>
    <dgm:cxn modelId="{B2686CC1-6E25-42EC-97EF-7417F39B05F5}" type="presParOf" srcId="{8693ACCB-B88A-4C82-81C3-FF1177B1AD9B}" destId="{07FD8ED8-D6F2-48F4-912E-6B20A6F9316B}" srcOrd="5" destOrd="0" presId="urn:microsoft.com/office/officeart/2005/8/layout/vList3"/>
    <dgm:cxn modelId="{DE0B34A8-0974-4260-BA06-445E8FCC2E09}" type="presParOf" srcId="{8693ACCB-B88A-4C82-81C3-FF1177B1AD9B}" destId="{7B77047F-5C05-469D-993C-7EDDA1E5CB43}" srcOrd="6" destOrd="0" presId="urn:microsoft.com/office/officeart/2005/8/layout/vList3"/>
    <dgm:cxn modelId="{6C24DD14-6A70-4DA1-A335-A6ED0CD9F57F}" type="presParOf" srcId="{7B77047F-5C05-469D-993C-7EDDA1E5CB43}" destId="{0786CBBA-6E80-4526-9B59-FBFB9C131E65}" srcOrd="0" destOrd="0" presId="urn:microsoft.com/office/officeart/2005/8/layout/vList3"/>
    <dgm:cxn modelId="{A962F21B-483E-4D02-974F-3D19652EFE52}" type="presParOf" srcId="{7B77047F-5C05-469D-993C-7EDDA1E5CB43}" destId="{AAAB02EC-D260-4698-9B93-3F63C357889D}" srcOrd="1" destOrd="0" presId="urn:microsoft.com/office/officeart/2005/8/layout/vList3"/>
    <dgm:cxn modelId="{C7076A4E-3C5D-48D7-9C7A-DE377B0CE400}" type="presParOf" srcId="{8693ACCB-B88A-4C82-81C3-FF1177B1AD9B}" destId="{FC21954E-C977-4244-BE64-D5E9C93A3204}" srcOrd="7" destOrd="0" presId="urn:microsoft.com/office/officeart/2005/8/layout/vList3"/>
    <dgm:cxn modelId="{A30BF1EE-DB52-4479-97A8-B9FE16563938}" type="presParOf" srcId="{8693ACCB-B88A-4C82-81C3-FF1177B1AD9B}" destId="{9A75CA90-1034-4956-B842-3F7A7A2BC575}" srcOrd="8" destOrd="0" presId="urn:microsoft.com/office/officeart/2005/8/layout/vList3"/>
    <dgm:cxn modelId="{1BB157EA-6008-408C-A5E8-8421F6940769}" type="presParOf" srcId="{9A75CA90-1034-4956-B842-3F7A7A2BC575}" destId="{DA388EF1-C386-4CD4-9A90-74B64EEA0D98}" srcOrd="0" destOrd="0" presId="urn:microsoft.com/office/officeart/2005/8/layout/vList3"/>
    <dgm:cxn modelId="{C106F1AE-B19D-44F1-82B2-C388069BD293}" type="presParOf" srcId="{9A75CA90-1034-4956-B842-3F7A7A2BC575}" destId="{56719CEE-FA72-418A-8CBF-0AB978BC3405}" srcOrd="1" destOrd="0" presId="urn:microsoft.com/office/officeart/2005/8/layout/vList3"/>
    <dgm:cxn modelId="{6B0AD8AE-37EE-4596-BC57-8BDE19A5C61F}" type="presParOf" srcId="{8693ACCB-B88A-4C82-81C3-FF1177B1AD9B}" destId="{DD69C66D-9DCF-44B5-B592-8F883478A6D9}" srcOrd="9" destOrd="0" presId="urn:microsoft.com/office/officeart/2005/8/layout/vList3"/>
    <dgm:cxn modelId="{E55302DC-DA3D-4CF1-9721-7B5C20586429}" type="presParOf" srcId="{8693ACCB-B88A-4C82-81C3-FF1177B1AD9B}" destId="{171CEC58-BFA2-4F1A-B18E-8AC87CA319D8}" srcOrd="10" destOrd="0" presId="urn:microsoft.com/office/officeart/2005/8/layout/vList3"/>
    <dgm:cxn modelId="{205D488E-EC1D-483F-8340-53F1FB4A7522}" type="presParOf" srcId="{171CEC58-BFA2-4F1A-B18E-8AC87CA319D8}" destId="{8051B6B4-E058-4FD0-B5CE-05F11A0B503F}" srcOrd="0" destOrd="0" presId="urn:microsoft.com/office/officeart/2005/8/layout/vList3"/>
    <dgm:cxn modelId="{AF9F65B1-B462-49D2-A9E6-1AD76B405E47}" type="presParOf" srcId="{171CEC58-BFA2-4F1A-B18E-8AC87CA319D8}" destId="{2D3E891F-1C66-4C34-B9E2-73118138D27A}" srcOrd="1" destOrd="0" presId="urn:microsoft.com/office/officeart/2005/8/layout/v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A6EB1F-463B-44A8-9B99-A015633693F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DDF34B5E-A71D-4A21-AD50-4E144704B79E}">
      <dgm:prSet phldrT="[Text]"/>
      <dgm:spPr/>
      <dgm:t>
        <a:bodyPr/>
        <a:lstStyle/>
        <a:p>
          <a:r>
            <a:rPr lang="en-IN" dirty="0"/>
            <a:t>Datasets</a:t>
          </a:r>
        </a:p>
      </dgm:t>
    </dgm:pt>
    <dgm:pt modelId="{C563C004-C83B-49E6-8E6B-A98FE940AF29}" cxnId="{1FEE4368-5828-406E-8EF8-0B3A9A9AD54A}" type="parTrans">
      <dgm:prSet/>
      <dgm:spPr/>
      <dgm:t>
        <a:bodyPr/>
        <a:lstStyle/>
        <a:p>
          <a:endParaRPr lang="en-IN"/>
        </a:p>
      </dgm:t>
    </dgm:pt>
    <dgm:pt modelId="{3AC9F0AC-100F-445D-A11C-052F8F8EC605}" cxnId="{1FEE4368-5828-406E-8EF8-0B3A9A9AD54A}" type="sibTrans">
      <dgm:prSet/>
      <dgm:spPr/>
      <dgm:t>
        <a:bodyPr/>
        <a:lstStyle/>
        <a:p>
          <a:endParaRPr lang="en-IN"/>
        </a:p>
      </dgm:t>
    </dgm:pt>
    <dgm:pt modelId="{E4D44701-9EFE-4478-BCC5-519BC6CA3561}">
      <dgm:prSet phldrT="[Text]"/>
      <dgm:spPr/>
      <dgm:t>
        <a:bodyPr/>
        <a:lstStyle/>
        <a:p>
          <a:r>
            <a:rPr lang="en-IN" dirty="0"/>
            <a:t>Final Dataset</a:t>
          </a:r>
        </a:p>
      </dgm:t>
    </dgm:pt>
    <dgm:pt modelId="{9EF7A1D3-8071-49BA-87E1-95309FCA9637}" cxnId="{F2F658CF-C014-4633-9DB5-154795DFF110}" type="parTrans">
      <dgm:prSet/>
      <dgm:spPr/>
      <dgm:t>
        <a:bodyPr/>
        <a:lstStyle/>
        <a:p>
          <a:endParaRPr lang="en-IN"/>
        </a:p>
      </dgm:t>
    </dgm:pt>
    <dgm:pt modelId="{82604912-FAAB-41CC-858F-DB217E985B17}" cxnId="{F2F658CF-C014-4633-9DB5-154795DFF110}" type="sibTrans">
      <dgm:prSet/>
      <dgm:spPr/>
      <dgm:t>
        <a:bodyPr/>
        <a:lstStyle/>
        <a:p>
          <a:endParaRPr lang="en-IN"/>
        </a:p>
      </dgm:t>
    </dgm:pt>
    <dgm:pt modelId="{E815475D-FA7F-45AA-B273-86C179B9F4EB}">
      <dgm:prSet phldrT="[Text]"/>
      <dgm:spPr/>
      <dgm:t>
        <a:bodyPr/>
        <a:lstStyle/>
        <a:p>
          <a:r>
            <a:rPr lang="en-IN" dirty="0"/>
            <a:t>Rows And Columns </a:t>
          </a:r>
        </a:p>
      </dgm:t>
    </dgm:pt>
    <dgm:pt modelId="{3D3DB419-9214-40C9-97F2-43922E260A17}" cxnId="{5EAC5231-DF57-4301-B550-9F96655BABAB}" type="parTrans">
      <dgm:prSet/>
      <dgm:spPr/>
      <dgm:t>
        <a:bodyPr/>
        <a:lstStyle/>
        <a:p>
          <a:endParaRPr lang="en-IN"/>
        </a:p>
      </dgm:t>
    </dgm:pt>
    <dgm:pt modelId="{E8A9E169-341A-430F-ABE7-B9EF64562553}" cxnId="{5EAC5231-DF57-4301-B550-9F96655BABAB}" type="sibTrans">
      <dgm:prSet/>
      <dgm:spPr/>
      <dgm:t>
        <a:bodyPr/>
        <a:lstStyle/>
        <a:p>
          <a:endParaRPr lang="en-IN"/>
        </a:p>
      </dgm:t>
    </dgm:pt>
    <dgm:pt modelId="{14AF3183-15FA-45A9-AE9B-BC283C22AAA8}">
      <dgm:prSet phldrT="[Text]"/>
      <dgm:spPr/>
      <dgm:t>
        <a:bodyPr/>
        <a:lstStyle/>
        <a:p>
          <a:r>
            <a:rPr lang="en-IN" dirty="0"/>
            <a:t>50815 Rows</a:t>
          </a:r>
        </a:p>
      </dgm:t>
    </dgm:pt>
    <dgm:pt modelId="{F6A800BE-2CF2-4F38-9B32-F5CA53DED3DB}" cxnId="{ED97E1B0-3605-4CC7-B708-18086E04989C}" type="parTrans">
      <dgm:prSet/>
      <dgm:spPr/>
      <dgm:t>
        <a:bodyPr/>
        <a:lstStyle/>
        <a:p>
          <a:endParaRPr lang="en-IN"/>
        </a:p>
      </dgm:t>
    </dgm:pt>
    <dgm:pt modelId="{4D3C23BB-9C89-4BC4-A2A4-32D1B5382E7E}" cxnId="{ED97E1B0-3605-4CC7-B708-18086E04989C}" type="sibTrans">
      <dgm:prSet/>
      <dgm:spPr/>
      <dgm:t>
        <a:bodyPr/>
        <a:lstStyle/>
        <a:p>
          <a:endParaRPr lang="en-IN"/>
        </a:p>
      </dgm:t>
    </dgm:pt>
    <dgm:pt modelId="{9BE08062-9422-442D-A802-8EEA0DC47D79}">
      <dgm:prSet phldrT="[Text]"/>
      <dgm:spPr/>
      <dgm:t>
        <a:bodyPr/>
        <a:lstStyle/>
        <a:p>
          <a:r>
            <a:rPr lang="en-IN" dirty="0"/>
            <a:t>8 Columns</a:t>
          </a:r>
        </a:p>
      </dgm:t>
    </dgm:pt>
    <dgm:pt modelId="{139A91C9-60DD-4130-8E2F-26898F5470E9}" cxnId="{A8087DDC-0D8F-4D65-82CC-7D4D135AE938}" type="parTrans">
      <dgm:prSet/>
      <dgm:spPr/>
      <dgm:t>
        <a:bodyPr/>
        <a:lstStyle/>
        <a:p>
          <a:endParaRPr lang="en-IN"/>
        </a:p>
      </dgm:t>
    </dgm:pt>
    <dgm:pt modelId="{D0B58B37-4183-4451-9DCB-700730571764}" cxnId="{A8087DDC-0D8F-4D65-82CC-7D4D135AE938}" type="sibTrans">
      <dgm:prSet/>
      <dgm:spPr/>
      <dgm:t>
        <a:bodyPr/>
        <a:lstStyle/>
        <a:p>
          <a:endParaRPr lang="en-IN"/>
        </a:p>
      </dgm:t>
    </dgm:pt>
    <dgm:pt modelId="{C9ADCCFF-BD67-4266-9784-CC41C125779A}">
      <dgm:prSet phldrT="[Text]"/>
      <dgm:spPr/>
      <dgm:t>
        <a:bodyPr/>
        <a:lstStyle/>
        <a:p>
          <a:r>
            <a:rPr lang="en-IN" dirty="0"/>
            <a:t>No. Of Unique User-ID</a:t>
          </a:r>
        </a:p>
      </dgm:t>
    </dgm:pt>
    <dgm:pt modelId="{8C472C52-01CE-4412-B363-6575C1E19693}" cxnId="{ABF7FF06-2006-42B7-AA57-452360359FBA}" type="parTrans">
      <dgm:prSet/>
      <dgm:spPr/>
      <dgm:t>
        <a:bodyPr/>
        <a:lstStyle/>
        <a:p>
          <a:endParaRPr lang="en-IN"/>
        </a:p>
      </dgm:t>
    </dgm:pt>
    <dgm:pt modelId="{47F5BCF6-CD36-440E-A148-F7A94A1EC476}" cxnId="{ABF7FF06-2006-42B7-AA57-452360359FBA}" type="sibTrans">
      <dgm:prSet/>
      <dgm:spPr/>
      <dgm:t>
        <a:bodyPr/>
        <a:lstStyle/>
        <a:p>
          <a:endParaRPr lang="en-IN"/>
        </a:p>
      </dgm:t>
    </dgm:pt>
    <dgm:pt modelId="{322291E3-F4A3-44D8-9C07-BD55A4351B6F}">
      <dgm:prSet phldrT="[Text]"/>
      <dgm:spPr/>
      <dgm:t>
        <a:bodyPr/>
        <a:lstStyle/>
        <a:p>
          <a:r>
            <a:rPr lang="en-IN" dirty="0"/>
            <a:t>95513</a:t>
          </a:r>
        </a:p>
      </dgm:t>
    </dgm:pt>
    <dgm:pt modelId="{A735F6A6-2EB0-4264-94B2-5FB5A248260A}" cxnId="{1637BDE0-4329-4F20-BF4D-3D3F44362DA0}" type="parTrans">
      <dgm:prSet/>
      <dgm:spPr/>
      <dgm:t>
        <a:bodyPr/>
        <a:lstStyle/>
        <a:p>
          <a:endParaRPr lang="en-IN"/>
        </a:p>
      </dgm:t>
    </dgm:pt>
    <dgm:pt modelId="{ECAF1B8E-64B1-4735-AF81-AAB333C2F641}" cxnId="{1637BDE0-4329-4F20-BF4D-3D3F44362DA0}" type="sibTrans">
      <dgm:prSet/>
      <dgm:spPr/>
      <dgm:t>
        <a:bodyPr/>
        <a:lstStyle/>
        <a:p>
          <a:endParaRPr lang="en-IN"/>
        </a:p>
      </dgm:t>
    </dgm:pt>
    <dgm:pt modelId="{63EC743D-07E6-449D-ADDC-9A75BF09A461}">
      <dgm:prSet phldrT="[Text]"/>
      <dgm:spPr/>
      <dgm:t>
        <a:bodyPr/>
        <a:lstStyle/>
        <a:p>
          <a:r>
            <a:rPr lang="en-IN" dirty="0"/>
            <a:t>Null Values</a:t>
          </a:r>
        </a:p>
      </dgm:t>
    </dgm:pt>
    <dgm:pt modelId="{A5DE61BC-4F64-4CE7-A157-CC154FA91573}" cxnId="{F5B7AF10-84C6-4645-8065-8FDBC14A6136}" type="parTrans">
      <dgm:prSet/>
      <dgm:spPr/>
      <dgm:t>
        <a:bodyPr/>
        <a:lstStyle/>
        <a:p>
          <a:endParaRPr lang="en-IN"/>
        </a:p>
      </dgm:t>
    </dgm:pt>
    <dgm:pt modelId="{4D79C3F1-39EA-4E5B-B33B-68F72CDBAC02}" cxnId="{F5B7AF10-84C6-4645-8065-8FDBC14A6136}" type="sibTrans">
      <dgm:prSet/>
      <dgm:spPr/>
      <dgm:t>
        <a:bodyPr/>
        <a:lstStyle/>
        <a:p>
          <a:endParaRPr lang="en-IN"/>
        </a:p>
      </dgm:t>
    </dgm:pt>
    <dgm:pt modelId="{5CF5E403-F8F9-4914-B6B0-6A49FE472E61}">
      <dgm:prSet phldrT="[Text]"/>
      <dgm:spPr/>
      <dgm:t>
        <a:bodyPr/>
        <a:lstStyle/>
        <a:p>
          <a:r>
            <a:rPr lang="en-IN" dirty="0"/>
            <a:t>Data Types</a:t>
          </a:r>
        </a:p>
      </dgm:t>
    </dgm:pt>
    <dgm:pt modelId="{D65D5F5C-BEC9-4CE3-BB96-1796DB27AF59}" cxnId="{ED8DDAC8-CE31-4123-9847-047FFDAA626B}" type="parTrans">
      <dgm:prSet/>
      <dgm:spPr/>
      <dgm:t>
        <a:bodyPr/>
        <a:lstStyle/>
        <a:p>
          <a:endParaRPr lang="en-IN"/>
        </a:p>
      </dgm:t>
    </dgm:pt>
    <dgm:pt modelId="{6D023D1B-54FE-42BD-9CAA-8D9EDCA1EEAC}" cxnId="{ED8DDAC8-CE31-4123-9847-047FFDAA626B}" type="sibTrans">
      <dgm:prSet/>
      <dgm:spPr/>
      <dgm:t>
        <a:bodyPr/>
        <a:lstStyle/>
        <a:p>
          <a:endParaRPr lang="en-IN"/>
        </a:p>
      </dgm:t>
    </dgm:pt>
    <dgm:pt modelId="{BBDEDCD2-4D51-4782-AA0F-A27A17F7DCE6}">
      <dgm:prSet/>
      <dgm:spPr/>
      <dgm:t>
        <a:bodyPr/>
        <a:lstStyle/>
        <a:p>
          <a:r>
            <a:rPr lang="en-IN" dirty="0"/>
            <a:t>Total null values of all 3 datasets are6</a:t>
          </a:r>
        </a:p>
      </dgm:t>
    </dgm:pt>
    <dgm:pt modelId="{09A36636-BF2F-421B-9798-55B128F72A89}" cxnId="{90D7C5D6-DF17-496F-9FFF-4DF979C05589}" type="parTrans">
      <dgm:prSet/>
      <dgm:spPr/>
      <dgm:t>
        <a:bodyPr/>
        <a:lstStyle/>
        <a:p>
          <a:endParaRPr lang="en-IN"/>
        </a:p>
      </dgm:t>
    </dgm:pt>
    <dgm:pt modelId="{2AF387AF-9523-4687-A9D9-1C88BE66741E}" cxnId="{90D7C5D6-DF17-496F-9FFF-4DF979C05589}" type="sibTrans">
      <dgm:prSet/>
      <dgm:spPr/>
      <dgm:t>
        <a:bodyPr/>
        <a:lstStyle/>
        <a:p>
          <a:endParaRPr lang="en-IN"/>
        </a:p>
      </dgm:t>
    </dgm:pt>
    <dgm:pt modelId="{AEAD1530-5EEF-4ACA-9226-AC523EC85D8E}">
      <dgm:prSet/>
      <dgm:spPr/>
      <dgm:t>
        <a:bodyPr/>
        <a:lstStyle/>
        <a:p>
          <a:r>
            <a:rPr lang="en-IN" dirty="0"/>
            <a:t>Int(32) 1 columns</a:t>
          </a:r>
        </a:p>
      </dgm:t>
    </dgm:pt>
    <dgm:pt modelId="{F755F569-AF61-42A5-90D2-B3B441C9B19A}" cxnId="{4B101995-1E8F-493A-BD2B-A1574DE74B3B}" type="parTrans">
      <dgm:prSet/>
      <dgm:spPr/>
      <dgm:t>
        <a:bodyPr/>
        <a:lstStyle/>
        <a:p>
          <a:endParaRPr lang="en-IN"/>
        </a:p>
      </dgm:t>
    </dgm:pt>
    <dgm:pt modelId="{483A0155-EAAD-4568-9021-62A7F4066273}" cxnId="{4B101995-1E8F-493A-BD2B-A1574DE74B3B}" type="sibTrans">
      <dgm:prSet/>
      <dgm:spPr/>
      <dgm:t>
        <a:bodyPr/>
        <a:lstStyle/>
        <a:p>
          <a:endParaRPr lang="en-IN"/>
        </a:p>
      </dgm:t>
    </dgm:pt>
    <dgm:pt modelId="{BF88BA60-BD69-4C73-92CA-49DB26F4F273}">
      <dgm:prSet/>
      <dgm:spPr/>
      <dgm:t>
        <a:bodyPr/>
        <a:lstStyle/>
        <a:p>
          <a:r>
            <a:rPr lang="en-IN" dirty="0"/>
            <a:t>Object 8 columns</a:t>
          </a:r>
        </a:p>
      </dgm:t>
    </dgm:pt>
    <dgm:pt modelId="{5F4CF66A-8C83-4AE8-8D2E-E3EB9B012064}" cxnId="{278A6477-B043-4AC8-AC4B-00A87D95DC0A}" type="parTrans">
      <dgm:prSet/>
      <dgm:spPr/>
      <dgm:t>
        <a:bodyPr/>
        <a:lstStyle/>
        <a:p>
          <a:endParaRPr lang="en-IN"/>
        </a:p>
      </dgm:t>
    </dgm:pt>
    <dgm:pt modelId="{E33ABD1A-7178-4FC6-AD12-765FD5D48E7E}" cxnId="{278A6477-B043-4AC8-AC4B-00A87D95DC0A}" type="sibTrans">
      <dgm:prSet/>
      <dgm:spPr/>
      <dgm:t>
        <a:bodyPr/>
        <a:lstStyle/>
        <a:p>
          <a:endParaRPr lang="en-IN"/>
        </a:p>
      </dgm:t>
    </dgm:pt>
    <dgm:pt modelId="{54BE1855-9429-4655-A86F-BB3E4668747E}">
      <dgm:prSet phldrT="[Text]"/>
      <dgm:spPr/>
      <dgm:t>
        <a:bodyPr/>
        <a:lstStyle/>
        <a:p>
          <a:r>
            <a:rPr lang="en-IN" dirty="0"/>
            <a:t>After merging of all three preprocessed datasets</a:t>
          </a:r>
        </a:p>
      </dgm:t>
    </dgm:pt>
    <dgm:pt modelId="{3C2A9BED-AF14-4D74-8864-0B9DFBEBF524}" cxnId="{D04CB48B-5382-4DE0-BD63-6A1AE8094605}" type="parTrans">
      <dgm:prSet/>
      <dgm:spPr/>
      <dgm:t>
        <a:bodyPr/>
        <a:lstStyle/>
        <a:p>
          <a:endParaRPr lang="en-IN"/>
        </a:p>
      </dgm:t>
    </dgm:pt>
    <dgm:pt modelId="{013754C1-C9E2-4E91-AB61-31F879761235}" cxnId="{D04CB48B-5382-4DE0-BD63-6A1AE8094605}" type="sibTrans">
      <dgm:prSet/>
      <dgm:spPr/>
      <dgm:t>
        <a:bodyPr/>
        <a:lstStyle/>
        <a:p>
          <a:endParaRPr lang="en-IN"/>
        </a:p>
      </dgm:t>
    </dgm:pt>
    <dgm:pt modelId="{ADBE81DB-BE03-482D-884E-EF19131D0F5B}" type="pres">
      <dgm:prSet presAssocID="{71A6EB1F-463B-44A8-9B99-A015633693F8}" presName="Name0" presStyleCnt="0">
        <dgm:presLayoutVars>
          <dgm:dir/>
          <dgm:animLvl val="lvl"/>
          <dgm:resizeHandles val="exact"/>
        </dgm:presLayoutVars>
      </dgm:prSet>
      <dgm:spPr/>
    </dgm:pt>
    <dgm:pt modelId="{64A961A5-1A80-4A0E-9DD4-EC6795DD8C57}" type="pres">
      <dgm:prSet presAssocID="{DDF34B5E-A71D-4A21-AD50-4E144704B79E}" presName="composite" presStyleCnt="0"/>
      <dgm:spPr/>
    </dgm:pt>
    <dgm:pt modelId="{FE75E072-D890-48FE-A21A-EC7A1ACD5882}" type="pres">
      <dgm:prSet presAssocID="{DDF34B5E-A71D-4A21-AD50-4E144704B79E}" presName="parTx" presStyleLbl="alignNode1" presStyleIdx="0" presStyleCnt="5" custLinFactNeighborX="-5366" custLinFactNeighborY="-2248">
        <dgm:presLayoutVars>
          <dgm:chMax val="0"/>
          <dgm:chPref val="0"/>
          <dgm:bulletEnabled val="1"/>
        </dgm:presLayoutVars>
      </dgm:prSet>
      <dgm:spPr/>
    </dgm:pt>
    <dgm:pt modelId="{427BC2F0-219B-4432-B492-FC706D462AB4}" type="pres">
      <dgm:prSet presAssocID="{DDF34B5E-A71D-4A21-AD50-4E144704B79E}" presName="desTx" presStyleLbl="alignAccFollowNode1" presStyleIdx="0" presStyleCnt="5">
        <dgm:presLayoutVars>
          <dgm:bulletEnabled val="1"/>
        </dgm:presLayoutVars>
      </dgm:prSet>
      <dgm:spPr/>
    </dgm:pt>
    <dgm:pt modelId="{5C3709D0-BA61-4314-93F4-ACD547D7941C}" type="pres">
      <dgm:prSet presAssocID="{3AC9F0AC-100F-445D-A11C-052F8F8EC605}" presName="space" presStyleCnt="0"/>
      <dgm:spPr/>
    </dgm:pt>
    <dgm:pt modelId="{8816B6D9-0880-4BAC-81AC-A95A61B5178F}" type="pres">
      <dgm:prSet presAssocID="{E815475D-FA7F-45AA-B273-86C179B9F4EB}" presName="composite" presStyleCnt="0"/>
      <dgm:spPr/>
    </dgm:pt>
    <dgm:pt modelId="{03F510D8-5C64-4A86-B6F7-EAB766F39125}" type="pres">
      <dgm:prSet presAssocID="{E815475D-FA7F-45AA-B273-86C179B9F4EB}" presName="parTx" presStyleLbl="alignNode1" presStyleIdx="1" presStyleCnt="5">
        <dgm:presLayoutVars>
          <dgm:chMax val="0"/>
          <dgm:chPref val="0"/>
          <dgm:bulletEnabled val="1"/>
        </dgm:presLayoutVars>
      </dgm:prSet>
      <dgm:spPr/>
    </dgm:pt>
    <dgm:pt modelId="{6C25C2DC-E447-41B7-858F-0DC5155AB7EA}" type="pres">
      <dgm:prSet presAssocID="{E815475D-FA7F-45AA-B273-86C179B9F4EB}" presName="desTx" presStyleLbl="alignAccFollowNode1" presStyleIdx="1" presStyleCnt="5">
        <dgm:presLayoutVars>
          <dgm:bulletEnabled val="1"/>
        </dgm:presLayoutVars>
      </dgm:prSet>
      <dgm:spPr/>
    </dgm:pt>
    <dgm:pt modelId="{ACC38F59-9546-4333-832C-B2AA089BA9D9}" type="pres">
      <dgm:prSet presAssocID="{E8A9E169-341A-430F-ABE7-B9EF64562553}" presName="space" presStyleCnt="0"/>
      <dgm:spPr/>
    </dgm:pt>
    <dgm:pt modelId="{49EA3997-5F9C-4920-B9FE-9DBEFE751B13}" type="pres">
      <dgm:prSet presAssocID="{C9ADCCFF-BD67-4266-9784-CC41C125779A}" presName="composite" presStyleCnt="0"/>
      <dgm:spPr/>
    </dgm:pt>
    <dgm:pt modelId="{42FB7A33-6DA9-426E-BACD-76998C4020B2}" type="pres">
      <dgm:prSet presAssocID="{C9ADCCFF-BD67-4266-9784-CC41C125779A}" presName="parTx" presStyleLbl="alignNode1" presStyleIdx="2" presStyleCnt="5">
        <dgm:presLayoutVars>
          <dgm:chMax val="0"/>
          <dgm:chPref val="0"/>
          <dgm:bulletEnabled val="1"/>
        </dgm:presLayoutVars>
      </dgm:prSet>
      <dgm:spPr/>
    </dgm:pt>
    <dgm:pt modelId="{7EF0A9B7-DEB6-4B71-8280-52A603385B06}" type="pres">
      <dgm:prSet presAssocID="{C9ADCCFF-BD67-4266-9784-CC41C125779A}" presName="desTx" presStyleLbl="alignAccFollowNode1" presStyleIdx="2" presStyleCnt="5">
        <dgm:presLayoutVars>
          <dgm:bulletEnabled val="1"/>
        </dgm:presLayoutVars>
      </dgm:prSet>
      <dgm:spPr/>
    </dgm:pt>
    <dgm:pt modelId="{DE3624B7-242D-407D-810A-B67687A7A647}" type="pres">
      <dgm:prSet presAssocID="{47F5BCF6-CD36-440E-A148-F7A94A1EC476}" presName="space" presStyleCnt="0"/>
      <dgm:spPr/>
    </dgm:pt>
    <dgm:pt modelId="{31FA62C7-644C-4EDF-BCF2-083D62EAB1BD}" type="pres">
      <dgm:prSet presAssocID="{63EC743D-07E6-449D-ADDC-9A75BF09A461}" presName="composite" presStyleCnt="0"/>
      <dgm:spPr/>
    </dgm:pt>
    <dgm:pt modelId="{43843DBE-E909-4CBD-8035-A55C2BB01CC7}" type="pres">
      <dgm:prSet presAssocID="{63EC743D-07E6-449D-ADDC-9A75BF09A461}" presName="parTx" presStyleLbl="alignNode1" presStyleIdx="3" presStyleCnt="5">
        <dgm:presLayoutVars>
          <dgm:chMax val="0"/>
          <dgm:chPref val="0"/>
          <dgm:bulletEnabled val="1"/>
        </dgm:presLayoutVars>
      </dgm:prSet>
      <dgm:spPr/>
    </dgm:pt>
    <dgm:pt modelId="{58FC8512-A5CE-4DF7-9EE3-3558328C66DE}" type="pres">
      <dgm:prSet presAssocID="{63EC743D-07E6-449D-ADDC-9A75BF09A461}" presName="desTx" presStyleLbl="alignAccFollowNode1" presStyleIdx="3" presStyleCnt="5" custLinFactNeighborX="1855" custLinFactNeighborY="-2919">
        <dgm:presLayoutVars>
          <dgm:bulletEnabled val="1"/>
        </dgm:presLayoutVars>
      </dgm:prSet>
      <dgm:spPr/>
    </dgm:pt>
    <dgm:pt modelId="{E8298AEA-AC15-41E3-8F8E-4EA61E52485B}" type="pres">
      <dgm:prSet presAssocID="{4D79C3F1-39EA-4E5B-B33B-68F72CDBAC02}" presName="space" presStyleCnt="0"/>
      <dgm:spPr/>
    </dgm:pt>
    <dgm:pt modelId="{46434C02-4B8C-416C-8137-F229B771E2AB}" type="pres">
      <dgm:prSet presAssocID="{5CF5E403-F8F9-4914-B6B0-6A49FE472E61}" presName="composite" presStyleCnt="0"/>
      <dgm:spPr/>
    </dgm:pt>
    <dgm:pt modelId="{9BE1BBF7-B3A1-4345-8F4D-26903FA194A9}" type="pres">
      <dgm:prSet presAssocID="{5CF5E403-F8F9-4914-B6B0-6A49FE472E61}" presName="parTx" presStyleLbl="alignNode1" presStyleIdx="4" presStyleCnt="5">
        <dgm:presLayoutVars>
          <dgm:chMax val="0"/>
          <dgm:chPref val="0"/>
          <dgm:bulletEnabled val="1"/>
        </dgm:presLayoutVars>
      </dgm:prSet>
      <dgm:spPr/>
    </dgm:pt>
    <dgm:pt modelId="{F1BDA397-D6DE-4BF5-B659-1EFD1E8B3028}" type="pres">
      <dgm:prSet presAssocID="{5CF5E403-F8F9-4914-B6B0-6A49FE472E61}" presName="desTx" presStyleLbl="alignAccFollowNode1" presStyleIdx="4" presStyleCnt="5">
        <dgm:presLayoutVars>
          <dgm:bulletEnabled val="1"/>
        </dgm:presLayoutVars>
      </dgm:prSet>
      <dgm:spPr/>
    </dgm:pt>
  </dgm:ptLst>
  <dgm:cxnLst>
    <dgm:cxn modelId="{ABF7FF06-2006-42B7-AA57-452360359FBA}" srcId="{71A6EB1F-463B-44A8-9B99-A015633693F8}" destId="{C9ADCCFF-BD67-4266-9784-CC41C125779A}" srcOrd="2" destOrd="0" parTransId="{8C472C52-01CE-4412-B363-6575C1E19693}" sibTransId="{47F5BCF6-CD36-440E-A148-F7A94A1EC476}"/>
    <dgm:cxn modelId="{F5B7AF10-84C6-4645-8065-8FDBC14A6136}" srcId="{71A6EB1F-463B-44A8-9B99-A015633693F8}" destId="{63EC743D-07E6-449D-ADDC-9A75BF09A461}" srcOrd="3" destOrd="0" parTransId="{A5DE61BC-4F64-4CE7-A157-CC154FA91573}" sibTransId="{4D79C3F1-39EA-4E5B-B33B-68F72CDBAC02}"/>
    <dgm:cxn modelId="{B487131E-09AB-4654-8376-285722C9C7AD}" type="presOf" srcId="{54BE1855-9429-4655-A86F-BB3E4668747E}" destId="{427BC2F0-219B-4432-B492-FC706D462AB4}" srcOrd="0" destOrd="1" presId="urn:microsoft.com/office/officeart/2005/8/layout/hList1"/>
    <dgm:cxn modelId="{5EAC5231-DF57-4301-B550-9F96655BABAB}" srcId="{71A6EB1F-463B-44A8-9B99-A015633693F8}" destId="{E815475D-FA7F-45AA-B273-86C179B9F4EB}" srcOrd="1" destOrd="0" parTransId="{3D3DB419-9214-40C9-97F2-43922E260A17}" sibTransId="{E8A9E169-341A-430F-ABE7-B9EF64562553}"/>
    <dgm:cxn modelId="{B2D02B3E-AE18-4BEC-B24F-177A27AFFD69}" type="presOf" srcId="{E4D44701-9EFE-4478-BCC5-519BC6CA3561}" destId="{427BC2F0-219B-4432-B492-FC706D462AB4}" srcOrd="0" destOrd="0" presId="urn:microsoft.com/office/officeart/2005/8/layout/hList1"/>
    <dgm:cxn modelId="{D4A4B83F-384F-4E32-9A23-B317AE99F46E}" type="presOf" srcId="{AEAD1530-5EEF-4ACA-9226-AC523EC85D8E}" destId="{F1BDA397-D6DE-4BF5-B659-1EFD1E8B3028}" srcOrd="0" destOrd="0" presId="urn:microsoft.com/office/officeart/2005/8/layout/hList1"/>
    <dgm:cxn modelId="{5E36D55C-28C8-49AC-A1BD-0F25082799D2}" type="presOf" srcId="{DDF34B5E-A71D-4A21-AD50-4E144704B79E}" destId="{FE75E072-D890-48FE-A21A-EC7A1ACD5882}" srcOrd="0" destOrd="0" presId="urn:microsoft.com/office/officeart/2005/8/layout/hList1"/>
    <dgm:cxn modelId="{5347F642-4FFF-4C1F-AEF9-1A5FF626148B}" type="presOf" srcId="{5CF5E403-F8F9-4914-B6B0-6A49FE472E61}" destId="{9BE1BBF7-B3A1-4345-8F4D-26903FA194A9}" srcOrd="0" destOrd="0" presId="urn:microsoft.com/office/officeart/2005/8/layout/hList1"/>
    <dgm:cxn modelId="{CD5C4048-B308-4355-8D95-63D4F6D68AD5}" type="presOf" srcId="{BF88BA60-BD69-4C73-92CA-49DB26F4F273}" destId="{F1BDA397-D6DE-4BF5-B659-1EFD1E8B3028}" srcOrd="0" destOrd="1" presId="urn:microsoft.com/office/officeart/2005/8/layout/hList1"/>
    <dgm:cxn modelId="{1FEE4368-5828-406E-8EF8-0B3A9A9AD54A}" srcId="{71A6EB1F-463B-44A8-9B99-A015633693F8}" destId="{DDF34B5E-A71D-4A21-AD50-4E144704B79E}" srcOrd="0" destOrd="0" parTransId="{C563C004-C83B-49E6-8E6B-A98FE940AF29}" sibTransId="{3AC9F0AC-100F-445D-A11C-052F8F8EC605}"/>
    <dgm:cxn modelId="{953B0855-452C-432C-8971-EF62C29C4016}" type="presOf" srcId="{E815475D-FA7F-45AA-B273-86C179B9F4EB}" destId="{03F510D8-5C64-4A86-B6F7-EAB766F39125}" srcOrd="0" destOrd="0" presId="urn:microsoft.com/office/officeart/2005/8/layout/hList1"/>
    <dgm:cxn modelId="{278A6477-B043-4AC8-AC4B-00A87D95DC0A}" srcId="{5CF5E403-F8F9-4914-B6B0-6A49FE472E61}" destId="{BF88BA60-BD69-4C73-92CA-49DB26F4F273}" srcOrd="1" destOrd="0" parTransId="{5F4CF66A-8C83-4AE8-8D2E-E3EB9B012064}" sibTransId="{E33ABD1A-7178-4FC6-AD12-765FD5D48E7E}"/>
    <dgm:cxn modelId="{9ED50B79-2EC4-4F23-8EE4-B16D5572919A}" type="presOf" srcId="{C9ADCCFF-BD67-4266-9784-CC41C125779A}" destId="{42FB7A33-6DA9-426E-BACD-76998C4020B2}" srcOrd="0" destOrd="0" presId="urn:microsoft.com/office/officeart/2005/8/layout/hList1"/>
    <dgm:cxn modelId="{72396C80-9774-4062-A414-89A9A57EDA64}" type="presOf" srcId="{322291E3-F4A3-44D8-9C07-BD55A4351B6F}" destId="{7EF0A9B7-DEB6-4B71-8280-52A603385B06}" srcOrd="0" destOrd="0" presId="urn:microsoft.com/office/officeart/2005/8/layout/hList1"/>
    <dgm:cxn modelId="{DA759786-A99C-4AC8-830E-70F9BF69CB64}" type="presOf" srcId="{63EC743D-07E6-449D-ADDC-9A75BF09A461}" destId="{43843DBE-E909-4CBD-8035-A55C2BB01CC7}" srcOrd="0" destOrd="0" presId="urn:microsoft.com/office/officeart/2005/8/layout/hList1"/>
    <dgm:cxn modelId="{D04CB48B-5382-4DE0-BD63-6A1AE8094605}" srcId="{DDF34B5E-A71D-4A21-AD50-4E144704B79E}" destId="{54BE1855-9429-4655-A86F-BB3E4668747E}" srcOrd="1" destOrd="0" parTransId="{3C2A9BED-AF14-4D74-8864-0B9DFBEBF524}" sibTransId="{013754C1-C9E2-4E91-AB61-31F879761235}"/>
    <dgm:cxn modelId="{4B101995-1E8F-493A-BD2B-A1574DE74B3B}" srcId="{5CF5E403-F8F9-4914-B6B0-6A49FE472E61}" destId="{AEAD1530-5EEF-4ACA-9226-AC523EC85D8E}" srcOrd="0" destOrd="0" parTransId="{F755F569-AF61-42A5-90D2-B3B441C9B19A}" sibTransId="{483A0155-EAAD-4568-9021-62A7F4066273}"/>
    <dgm:cxn modelId="{14A60BA6-B574-417B-A24D-4B0CEE7DCC50}" type="presOf" srcId="{BBDEDCD2-4D51-4782-AA0F-A27A17F7DCE6}" destId="{58FC8512-A5CE-4DF7-9EE3-3558328C66DE}" srcOrd="0" destOrd="0" presId="urn:microsoft.com/office/officeart/2005/8/layout/hList1"/>
    <dgm:cxn modelId="{ED97E1B0-3605-4CC7-B708-18086E04989C}" srcId="{E815475D-FA7F-45AA-B273-86C179B9F4EB}" destId="{14AF3183-15FA-45A9-AE9B-BC283C22AAA8}" srcOrd="0" destOrd="0" parTransId="{F6A800BE-2CF2-4F38-9B32-F5CA53DED3DB}" sibTransId="{4D3C23BB-9C89-4BC4-A2A4-32D1B5382E7E}"/>
    <dgm:cxn modelId="{0B572FBE-A15E-4FD6-864F-95D211B742DD}" type="presOf" srcId="{14AF3183-15FA-45A9-AE9B-BC283C22AAA8}" destId="{6C25C2DC-E447-41B7-858F-0DC5155AB7EA}" srcOrd="0" destOrd="0" presId="urn:microsoft.com/office/officeart/2005/8/layout/hList1"/>
    <dgm:cxn modelId="{ED8DDAC8-CE31-4123-9847-047FFDAA626B}" srcId="{71A6EB1F-463B-44A8-9B99-A015633693F8}" destId="{5CF5E403-F8F9-4914-B6B0-6A49FE472E61}" srcOrd="4" destOrd="0" parTransId="{D65D5F5C-BEC9-4CE3-BB96-1796DB27AF59}" sibTransId="{6D023D1B-54FE-42BD-9CAA-8D9EDCA1EEAC}"/>
    <dgm:cxn modelId="{F2F658CF-C014-4633-9DB5-154795DFF110}" srcId="{DDF34B5E-A71D-4A21-AD50-4E144704B79E}" destId="{E4D44701-9EFE-4478-BCC5-519BC6CA3561}" srcOrd="0" destOrd="0" parTransId="{9EF7A1D3-8071-49BA-87E1-95309FCA9637}" sibTransId="{82604912-FAAB-41CC-858F-DB217E985B17}"/>
    <dgm:cxn modelId="{90D7C5D6-DF17-496F-9FFF-4DF979C05589}" srcId="{63EC743D-07E6-449D-ADDC-9A75BF09A461}" destId="{BBDEDCD2-4D51-4782-AA0F-A27A17F7DCE6}" srcOrd="0" destOrd="0" parTransId="{09A36636-BF2F-421B-9798-55B128F72A89}" sibTransId="{2AF387AF-9523-4687-A9D9-1C88BE66741E}"/>
    <dgm:cxn modelId="{A8087DDC-0D8F-4D65-82CC-7D4D135AE938}" srcId="{E815475D-FA7F-45AA-B273-86C179B9F4EB}" destId="{9BE08062-9422-442D-A802-8EEA0DC47D79}" srcOrd="1" destOrd="0" parTransId="{139A91C9-60DD-4130-8E2F-26898F5470E9}" sibTransId="{D0B58B37-4183-4451-9DCB-700730571764}"/>
    <dgm:cxn modelId="{1637BDE0-4329-4F20-BF4D-3D3F44362DA0}" srcId="{C9ADCCFF-BD67-4266-9784-CC41C125779A}" destId="{322291E3-F4A3-44D8-9C07-BD55A4351B6F}" srcOrd="0" destOrd="0" parTransId="{A735F6A6-2EB0-4264-94B2-5FB5A248260A}" sibTransId="{ECAF1B8E-64B1-4735-AF81-AAB333C2F641}"/>
    <dgm:cxn modelId="{2888ACE1-7FDA-4126-BFF1-97CE9C58265F}" type="presOf" srcId="{9BE08062-9422-442D-A802-8EEA0DC47D79}" destId="{6C25C2DC-E447-41B7-858F-0DC5155AB7EA}" srcOrd="0" destOrd="1" presId="urn:microsoft.com/office/officeart/2005/8/layout/hList1"/>
    <dgm:cxn modelId="{6DD65BF9-3B0C-4439-B3A0-B759E1AEB9C5}" type="presOf" srcId="{71A6EB1F-463B-44A8-9B99-A015633693F8}" destId="{ADBE81DB-BE03-482D-884E-EF19131D0F5B}" srcOrd="0" destOrd="0" presId="urn:microsoft.com/office/officeart/2005/8/layout/hList1"/>
    <dgm:cxn modelId="{0F564D14-3700-4FA2-9581-D3F9F90AECDB}" type="presParOf" srcId="{ADBE81DB-BE03-482D-884E-EF19131D0F5B}" destId="{64A961A5-1A80-4A0E-9DD4-EC6795DD8C57}" srcOrd="0" destOrd="0" presId="urn:microsoft.com/office/officeart/2005/8/layout/hList1"/>
    <dgm:cxn modelId="{C744C8AD-A359-4482-9BDD-D67054CE72F1}" type="presParOf" srcId="{64A961A5-1A80-4A0E-9DD4-EC6795DD8C57}" destId="{FE75E072-D890-48FE-A21A-EC7A1ACD5882}" srcOrd="0" destOrd="0" presId="urn:microsoft.com/office/officeart/2005/8/layout/hList1"/>
    <dgm:cxn modelId="{983E1A08-A030-46B2-A796-8A5998B0ECA9}" type="presParOf" srcId="{64A961A5-1A80-4A0E-9DD4-EC6795DD8C57}" destId="{427BC2F0-219B-4432-B492-FC706D462AB4}" srcOrd="1" destOrd="0" presId="urn:microsoft.com/office/officeart/2005/8/layout/hList1"/>
    <dgm:cxn modelId="{91CA45B6-D8BA-4018-9AA6-29D731FA2C37}" type="presParOf" srcId="{ADBE81DB-BE03-482D-884E-EF19131D0F5B}" destId="{5C3709D0-BA61-4314-93F4-ACD547D7941C}" srcOrd="1" destOrd="0" presId="urn:microsoft.com/office/officeart/2005/8/layout/hList1"/>
    <dgm:cxn modelId="{298A0731-2BEB-4197-9DBC-BE3BDEB6BBCA}" type="presParOf" srcId="{ADBE81DB-BE03-482D-884E-EF19131D0F5B}" destId="{8816B6D9-0880-4BAC-81AC-A95A61B5178F}" srcOrd="2" destOrd="0" presId="urn:microsoft.com/office/officeart/2005/8/layout/hList1"/>
    <dgm:cxn modelId="{404B4803-80ED-494B-AE77-80E8DC388EBC}" type="presParOf" srcId="{8816B6D9-0880-4BAC-81AC-A95A61B5178F}" destId="{03F510D8-5C64-4A86-B6F7-EAB766F39125}" srcOrd="0" destOrd="0" presId="urn:microsoft.com/office/officeart/2005/8/layout/hList1"/>
    <dgm:cxn modelId="{ECE68E5B-EE08-4546-917F-806AAF99EB4A}" type="presParOf" srcId="{8816B6D9-0880-4BAC-81AC-A95A61B5178F}" destId="{6C25C2DC-E447-41B7-858F-0DC5155AB7EA}" srcOrd="1" destOrd="0" presId="urn:microsoft.com/office/officeart/2005/8/layout/hList1"/>
    <dgm:cxn modelId="{D3858428-1EA5-4E33-B774-FF159623B59A}" type="presParOf" srcId="{ADBE81DB-BE03-482D-884E-EF19131D0F5B}" destId="{ACC38F59-9546-4333-832C-B2AA089BA9D9}" srcOrd="3" destOrd="0" presId="urn:microsoft.com/office/officeart/2005/8/layout/hList1"/>
    <dgm:cxn modelId="{B57B02FA-7969-41A6-85E7-4979E6C2CB09}" type="presParOf" srcId="{ADBE81DB-BE03-482D-884E-EF19131D0F5B}" destId="{49EA3997-5F9C-4920-B9FE-9DBEFE751B13}" srcOrd="4" destOrd="0" presId="urn:microsoft.com/office/officeart/2005/8/layout/hList1"/>
    <dgm:cxn modelId="{6387BBAF-5D7B-4491-A0AB-A005C3104638}" type="presParOf" srcId="{49EA3997-5F9C-4920-B9FE-9DBEFE751B13}" destId="{42FB7A33-6DA9-426E-BACD-76998C4020B2}" srcOrd="0" destOrd="0" presId="urn:microsoft.com/office/officeart/2005/8/layout/hList1"/>
    <dgm:cxn modelId="{BA2E8DB2-B570-4FA8-AB99-691220B84BD4}" type="presParOf" srcId="{49EA3997-5F9C-4920-B9FE-9DBEFE751B13}" destId="{7EF0A9B7-DEB6-4B71-8280-52A603385B06}" srcOrd="1" destOrd="0" presId="urn:microsoft.com/office/officeart/2005/8/layout/hList1"/>
    <dgm:cxn modelId="{2B178008-C1CB-411A-B1F1-C868CEAA791C}" type="presParOf" srcId="{ADBE81DB-BE03-482D-884E-EF19131D0F5B}" destId="{DE3624B7-242D-407D-810A-B67687A7A647}" srcOrd="5" destOrd="0" presId="urn:microsoft.com/office/officeart/2005/8/layout/hList1"/>
    <dgm:cxn modelId="{1CA1EA91-2DE1-4FE3-817B-01243C064E0F}" type="presParOf" srcId="{ADBE81DB-BE03-482D-884E-EF19131D0F5B}" destId="{31FA62C7-644C-4EDF-BCF2-083D62EAB1BD}" srcOrd="6" destOrd="0" presId="urn:microsoft.com/office/officeart/2005/8/layout/hList1"/>
    <dgm:cxn modelId="{86B7A7B2-6572-4D79-A06D-C215A7CF363F}" type="presParOf" srcId="{31FA62C7-644C-4EDF-BCF2-083D62EAB1BD}" destId="{43843DBE-E909-4CBD-8035-A55C2BB01CC7}" srcOrd="0" destOrd="0" presId="urn:microsoft.com/office/officeart/2005/8/layout/hList1"/>
    <dgm:cxn modelId="{E0C0C14D-5CEA-4A40-B6B4-5A53AC7B0856}" type="presParOf" srcId="{31FA62C7-644C-4EDF-BCF2-083D62EAB1BD}" destId="{58FC8512-A5CE-4DF7-9EE3-3558328C66DE}" srcOrd="1" destOrd="0" presId="urn:microsoft.com/office/officeart/2005/8/layout/hList1"/>
    <dgm:cxn modelId="{897FD77F-EB3A-49C9-BA33-2049CCB28DD4}" type="presParOf" srcId="{ADBE81DB-BE03-482D-884E-EF19131D0F5B}" destId="{E8298AEA-AC15-41E3-8F8E-4EA61E52485B}" srcOrd="7" destOrd="0" presId="urn:microsoft.com/office/officeart/2005/8/layout/hList1"/>
    <dgm:cxn modelId="{9B3B9D09-01DE-4919-9317-B75E13E4073F}" type="presParOf" srcId="{ADBE81DB-BE03-482D-884E-EF19131D0F5B}" destId="{46434C02-4B8C-416C-8137-F229B771E2AB}" srcOrd="8" destOrd="0" presId="urn:microsoft.com/office/officeart/2005/8/layout/hList1"/>
    <dgm:cxn modelId="{04BC1F68-B1F9-48AC-8D21-C340E00AD2CA}" type="presParOf" srcId="{46434C02-4B8C-416C-8137-F229B771E2AB}" destId="{9BE1BBF7-B3A1-4345-8F4D-26903FA194A9}" srcOrd="0" destOrd="0" presId="urn:microsoft.com/office/officeart/2005/8/layout/hList1"/>
    <dgm:cxn modelId="{5DB078C8-FB6F-49C4-87C0-389FCA6AD768}" type="presParOf" srcId="{46434C02-4B8C-416C-8137-F229B771E2AB}" destId="{F1BDA397-D6DE-4BF5-B659-1EFD1E8B3028}"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937104" cy="5729064"/>
        <a:chOff x="0" y="0"/>
        <a:chExt cx="9937104" cy="5729064"/>
      </a:xfrm>
    </dsp:grpSpPr>
    <dsp:sp modelId="{39BB5C23-7641-4CA0-A397-519FA604B550}">
      <dsp:nvSpPr>
        <dsp:cNvPr id="4" name="Pentagon 3"/>
        <dsp:cNvSpPr/>
      </dsp:nvSpPr>
      <dsp:spPr bwMode="white">
        <a:xfrm rot="10800000">
          <a:off x="1826136" y="63383"/>
          <a:ext cx="6608174" cy="790216"/>
        </a:xfrm>
        <a:prstGeom prst="homePlate">
          <a:avLst/>
        </a:prstGeom>
        <a:sp3d prstMaterial="plastic">
          <a:bevelT w="120900" h="88900"/>
          <a:bevelB w="88900" h="31750" prst="angle"/>
        </a:sp3d>
      </dsp:spPr>
      <dsp:style>
        <a:lnRef idx="0">
          <a:schemeClr val="lt1"/>
        </a:lnRef>
        <a:fillRef idx="3">
          <a:schemeClr val="accent1"/>
        </a:fillRef>
        <a:effectRef idx="2">
          <a:scrgbClr r="0" g="0" b="0"/>
        </a:effectRef>
        <a:fontRef idx="minor">
          <a:schemeClr val="lt1"/>
        </a:fontRef>
      </dsp:style>
      <dsp:txBody>
        <a:bodyPr rot="10800000" lIns="348463" tIns="38100" rIns="71120" bIns="38100" anchor="t"/>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buNone/>
          </a:pPr>
          <a:r>
            <a:rPr lang="en-IN" b="1" dirty="0"/>
            <a:t>Datasets</a:t>
          </a:r>
          <a:endParaRPr lang="en-IN" dirty="0"/>
        </a:p>
        <a:p>
          <a:pPr lvl="1">
            <a:lnSpc>
              <a:spcPct val="100000"/>
            </a:lnSpc>
            <a:spcBef>
              <a:spcPct val="0"/>
            </a:spcBef>
            <a:spcAft>
              <a:spcPct val="15000"/>
            </a:spcAft>
            <a:buChar char="•"/>
          </a:pPr>
          <a:r>
            <a:rPr lang="en-IN" dirty="0"/>
            <a:t>Import Libraries</a:t>
          </a:r>
          <a:endParaRPr lang="en-IN" dirty="0"/>
        </a:p>
        <a:p>
          <a:pPr lvl="1">
            <a:lnSpc>
              <a:spcPct val="100000"/>
            </a:lnSpc>
            <a:spcBef>
              <a:spcPct val="0"/>
            </a:spcBef>
            <a:spcAft>
              <a:spcPct val="15000"/>
            </a:spcAft>
            <a:buChar char="•"/>
          </a:pPr>
          <a:r>
            <a:rPr lang="en-IN" dirty="0"/>
            <a:t>Load Data-sets</a:t>
          </a:r>
        </a:p>
      </dsp:txBody>
      <dsp:txXfrm rot="10800000">
        <a:off x="1826136" y="63383"/>
        <a:ext cx="6608174" cy="790216"/>
      </dsp:txXfrm>
    </dsp:sp>
    <dsp:sp modelId="{EA3F0F07-3EB7-4540-B5B2-DF88D9D46102}">
      <dsp:nvSpPr>
        <dsp:cNvPr id="3" name="Oval 2"/>
        <dsp:cNvSpPr/>
      </dsp:nvSpPr>
      <dsp:spPr bwMode="white">
        <a:xfrm>
          <a:off x="1466911" y="0"/>
          <a:ext cx="790216" cy="790216"/>
        </a:xfrm>
        <a:prstGeom prst="ellipse">
          <a:avLst/>
        </a:prstGeom>
        <a:blipFill>
          <a:blip r:embed="rId1" cstate="print">
            <a:extLst>
              <a:ext uri="{28A0092B-C50C-407E-A947-70E740481C1C}">
                <a14:useLocalDpi xmlns:a14="http://schemas.microsoft.com/office/drawing/2010/main" val="0"/>
              </a:ext>
            </a:extLst>
          </a:blip>
          <a:srcRect/>
          <a:stretch>
            <a:fillRect/>
          </a:stretch>
        </a:blipFill>
        <a:sp3d z="127000" prstMaterial="plastic">
          <a:bevelT w="88900" h="88900"/>
          <a:bevelB w="88900" h="31750" prst="angle"/>
        </a:sp3d>
      </dsp:spPr>
      <dsp:style>
        <a:lnRef idx="0">
          <a:schemeClr val="lt1"/>
        </a:lnRef>
        <a:fillRef idx="3">
          <a:schemeClr val="accent1">
            <a:tint val="50000"/>
          </a:schemeClr>
        </a:fillRef>
        <a:effectRef idx="2">
          <a:scrgbClr r="0" g="0" b="0"/>
        </a:effectRef>
        <a:fontRef idx="minor"/>
      </dsp:style>
      <dsp:txXfrm>
        <a:off x="1466911" y="0"/>
        <a:ext cx="790216" cy="790216"/>
      </dsp:txXfrm>
    </dsp:sp>
    <dsp:sp modelId="{3A7D636D-220D-4E03-8307-1E9D750D1608}">
      <dsp:nvSpPr>
        <dsp:cNvPr id="6" name="Pentagon 5"/>
        <dsp:cNvSpPr/>
      </dsp:nvSpPr>
      <dsp:spPr bwMode="white">
        <a:xfrm rot="10800000">
          <a:off x="1862019" y="987770"/>
          <a:ext cx="6608174" cy="790216"/>
        </a:xfrm>
        <a:prstGeom prst="homePlate">
          <a:avLst/>
        </a:prstGeom>
        <a:sp3d prstMaterial="plastic">
          <a:bevelT w="120900" h="88900"/>
          <a:bevelB w="88900" h="31750" prst="angle"/>
        </a:sp3d>
      </dsp:spPr>
      <dsp:style>
        <a:lnRef idx="0">
          <a:schemeClr val="lt1"/>
        </a:lnRef>
        <a:fillRef idx="3">
          <a:schemeClr val="accent1"/>
        </a:fillRef>
        <a:effectRef idx="2">
          <a:scrgbClr r="0" g="0" b="0"/>
        </a:effectRef>
        <a:fontRef idx="minor">
          <a:schemeClr val="lt1"/>
        </a:fontRef>
      </dsp:style>
      <dsp:txBody>
        <a:bodyPr rot="10800000" lIns="348463" tIns="38100" rIns="71120" bIns="38100" anchor="t"/>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buNone/>
          </a:pPr>
          <a:r>
            <a:rPr lang="en-IN" b="1" dirty="0"/>
            <a:t>Data Cleaning</a:t>
          </a:r>
          <a:endParaRPr lang="en-IN" dirty="0"/>
        </a:p>
        <a:p>
          <a:pPr lvl="1">
            <a:lnSpc>
              <a:spcPct val="100000"/>
            </a:lnSpc>
            <a:spcBef>
              <a:spcPct val="0"/>
            </a:spcBef>
            <a:spcAft>
              <a:spcPct val="15000"/>
            </a:spcAft>
            <a:buChar char="•"/>
          </a:pPr>
          <a:r>
            <a:rPr lang="en-IN" b="1" dirty="0"/>
            <a:t>Missing Value Treatment</a:t>
          </a:r>
          <a:endParaRPr lang="en-IN" b="1" dirty="0"/>
        </a:p>
        <a:p>
          <a:pPr lvl="1">
            <a:lnSpc>
              <a:spcPct val="100000"/>
            </a:lnSpc>
            <a:spcBef>
              <a:spcPct val="0"/>
            </a:spcBef>
            <a:spcAft>
              <a:spcPct val="15000"/>
            </a:spcAft>
            <a:buChar char="•"/>
          </a:pPr>
          <a:r>
            <a:rPr lang="en-IN" b="1"/>
            <a:t>Checking duplicates </a:t>
          </a:r>
          <a:endParaRPr lang="en-IN" b="1" dirty="0"/>
        </a:p>
      </dsp:txBody>
      <dsp:txXfrm rot="10800000">
        <a:off x="1862019" y="987770"/>
        <a:ext cx="6608174" cy="790216"/>
      </dsp:txXfrm>
    </dsp:sp>
    <dsp:sp modelId="{41362C9A-A695-4E38-8FAF-40268C4EC4BF}">
      <dsp:nvSpPr>
        <dsp:cNvPr id="5" name="Oval 4"/>
        <dsp:cNvSpPr/>
      </dsp:nvSpPr>
      <dsp:spPr bwMode="white">
        <a:xfrm>
          <a:off x="1466911" y="987770"/>
          <a:ext cx="790216" cy="790216"/>
        </a:xfrm>
        <a:prstGeom prst="ellipse">
          <a:avLst/>
        </a:prstGeom>
        <a:blipFill>
          <a:blip r:embed="rId2" cstate="print">
            <a:extLst>
              <a:ext uri="{28A0092B-C50C-407E-A947-70E740481C1C}">
                <a14:useLocalDpi xmlns:a14="http://schemas.microsoft.com/office/drawing/2010/main" val="0"/>
              </a:ext>
            </a:extLst>
          </a:blip>
          <a:srcRect/>
          <a:stretch>
            <a:fillRect/>
          </a:stretch>
        </a:blipFill>
        <a:sp3d z="127000" prstMaterial="plastic">
          <a:bevelT w="88900" h="88900"/>
          <a:bevelB w="88900" h="31750" prst="angle"/>
        </a:sp3d>
      </dsp:spPr>
      <dsp:style>
        <a:lnRef idx="0">
          <a:schemeClr val="lt1"/>
        </a:lnRef>
        <a:fillRef idx="3">
          <a:schemeClr val="accent1">
            <a:tint val="50000"/>
          </a:schemeClr>
        </a:fillRef>
        <a:effectRef idx="2">
          <a:scrgbClr r="0" g="0" b="0"/>
        </a:effectRef>
        <a:fontRef idx="minor"/>
      </dsp:style>
      <dsp:txXfrm>
        <a:off x="1466911" y="987770"/>
        <a:ext cx="790216" cy="790216"/>
      </dsp:txXfrm>
    </dsp:sp>
    <dsp:sp modelId="{159F44FA-BBB2-41AB-9081-701920C4EE0A}">
      <dsp:nvSpPr>
        <dsp:cNvPr id="8" name="Pentagon 7"/>
        <dsp:cNvSpPr/>
      </dsp:nvSpPr>
      <dsp:spPr bwMode="white">
        <a:xfrm rot="10800000">
          <a:off x="1862019" y="1975539"/>
          <a:ext cx="6608174" cy="790216"/>
        </a:xfrm>
        <a:prstGeom prst="homePlate">
          <a:avLst/>
        </a:prstGeom>
        <a:sp3d prstMaterial="plastic">
          <a:bevelT w="120900" h="88900"/>
          <a:bevelB w="88900" h="31750" prst="angle"/>
        </a:sp3d>
      </dsp:spPr>
      <dsp:style>
        <a:lnRef idx="0">
          <a:schemeClr val="lt1"/>
        </a:lnRef>
        <a:fillRef idx="3">
          <a:schemeClr val="accent1"/>
        </a:fillRef>
        <a:effectRef idx="2">
          <a:scrgbClr r="0" g="0" b="0"/>
        </a:effectRef>
        <a:fontRef idx="minor">
          <a:schemeClr val="lt1"/>
        </a:fontRef>
      </dsp:style>
      <dsp:txBody>
        <a:bodyPr rot="10800000" lIns="348463" tIns="38100" rIns="71120" bIns="38100" anchor="t"/>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buNone/>
          </a:pPr>
          <a:r>
            <a:rPr lang="en-IN" b="1" dirty="0"/>
            <a:t>Data Preprocessing / EDA</a:t>
          </a:r>
          <a:endParaRPr lang="en-IN" dirty="0"/>
        </a:p>
        <a:p>
          <a:pPr lvl="1">
            <a:lnSpc>
              <a:spcPct val="100000"/>
            </a:lnSpc>
            <a:spcBef>
              <a:spcPct val="0"/>
            </a:spcBef>
            <a:spcAft>
              <a:spcPct val="15000"/>
            </a:spcAft>
            <a:buChar char="•"/>
          </a:pPr>
          <a:r>
            <a:rPr lang="en-IN" dirty="0"/>
            <a:t>Rename column names</a:t>
          </a:r>
          <a:endParaRPr lang="en-IN" dirty="0"/>
        </a:p>
        <a:p>
          <a:pPr lvl="1">
            <a:lnSpc>
              <a:spcPct val="100000"/>
            </a:lnSpc>
            <a:spcBef>
              <a:spcPct val="0"/>
            </a:spcBef>
            <a:spcAft>
              <a:spcPct val="15000"/>
            </a:spcAft>
            <a:buChar char="•"/>
          </a:pPr>
          <a:r>
            <a:rPr lang="en-IN" dirty="0"/>
            <a:t>Construct an extra column for the location</a:t>
          </a:r>
          <a:endParaRPr lang="en-IN" dirty="0"/>
        </a:p>
        <a:p>
          <a:pPr lvl="1">
            <a:lnSpc>
              <a:spcPct val="100000"/>
            </a:lnSpc>
            <a:spcBef>
              <a:spcPct val="0"/>
            </a:spcBef>
            <a:spcAft>
              <a:spcPct val="15000"/>
            </a:spcAft>
            <a:buChar char="•"/>
          </a:pPr>
          <a:r>
            <a:rPr lang="en-IN" dirty="0"/>
            <a:t>Changes in the inappropriate blanks values in columns </a:t>
          </a:r>
          <a:endParaRPr lang="en-IN" dirty="0"/>
        </a:p>
        <a:p>
          <a:pPr lvl="1">
            <a:lnSpc>
              <a:spcPct val="100000"/>
            </a:lnSpc>
            <a:spcBef>
              <a:spcPct val="0"/>
            </a:spcBef>
            <a:spcAft>
              <a:spcPct val="15000"/>
            </a:spcAft>
            <a:buChar char="•"/>
          </a:pPr>
          <a:endParaRPr lang="en-IN" dirty="0"/>
        </a:p>
      </dsp:txBody>
      <dsp:txXfrm rot="10800000">
        <a:off x="1862019" y="1975539"/>
        <a:ext cx="6608174" cy="790216"/>
      </dsp:txXfrm>
    </dsp:sp>
    <dsp:sp modelId="{0C192FBD-40B3-481B-A3C5-FA658EE1BD83}">
      <dsp:nvSpPr>
        <dsp:cNvPr id="7" name="Oval 6"/>
        <dsp:cNvSpPr/>
      </dsp:nvSpPr>
      <dsp:spPr bwMode="white">
        <a:xfrm>
          <a:off x="1466911" y="1975539"/>
          <a:ext cx="790216" cy="790216"/>
        </a:xfrm>
        <a:prstGeom prst="ellipse">
          <a:avLst/>
        </a:prstGeom>
        <a:blipFill>
          <a:blip r:embed="rId3" cstate="print">
            <a:extLst>
              <a:ext uri="{28A0092B-C50C-407E-A947-70E740481C1C}">
                <a14:useLocalDpi xmlns:a14="http://schemas.microsoft.com/office/drawing/2010/main" val="0"/>
              </a:ext>
            </a:extLst>
          </a:blip>
          <a:srcRect/>
          <a:stretch>
            <a:fillRect/>
          </a:stretch>
        </a:blipFill>
        <a:sp3d z="127000" prstMaterial="plastic">
          <a:bevelT w="88900" h="88900"/>
          <a:bevelB w="88900" h="31750" prst="angle"/>
        </a:sp3d>
      </dsp:spPr>
      <dsp:style>
        <a:lnRef idx="0">
          <a:schemeClr val="lt1"/>
        </a:lnRef>
        <a:fillRef idx="3">
          <a:schemeClr val="accent1">
            <a:tint val="50000"/>
          </a:schemeClr>
        </a:fillRef>
        <a:effectRef idx="2">
          <a:scrgbClr r="0" g="0" b="0"/>
        </a:effectRef>
        <a:fontRef idx="minor"/>
      </dsp:style>
      <dsp:txXfrm>
        <a:off x="1466911" y="1975539"/>
        <a:ext cx="790216" cy="790216"/>
      </dsp:txXfrm>
    </dsp:sp>
    <dsp:sp modelId="{AAAB02EC-D260-4698-9B93-3F63C357889D}">
      <dsp:nvSpPr>
        <dsp:cNvPr id="10" name="Pentagon 9"/>
        <dsp:cNvSpPr/>
      </dsp:nvSpPr>
      <dsp:spPr bwMode="white">
        <a:xfrm rot="10800000">
          <a:off x="1862019" y="2963309"/>
          <a:ext cx="6608174" cy="790216"/>
        </a:xfrm>
        <a:prstGeom prst="homePlate">
          <a:avLst/>
        </a:prstGeom>
        <a:sp3d prstMaterial="plastic">
          <a:bevelT w="120900" h="88900"/>
          <a:bevelB w="88900" h="31750" prst="angle"/>
        </a:sp3d>
      </dsp:spPr>
      <dsp:style>
        <a:lnRef idx="0">
          <a:schemeClr val="lt1"/>
        </a:lnRef>
        <a:fillRef idx="3">
          <a:schemeClr val="accent1"/>
        </a:fillRef>
        <a:effectRef idx="2">
          <a:scrgbClr r="0" g="0" b="0"/>
        </a:effectRef>
        <a:fontRef idx="minor">
          <a:schemeClr val="lt1"/>
        </a:fontRef>
      </dsp:style>
      <dsp:txBody>
        <a:bodyPr rot="10800000" lIns="348463" tIns="38100" rIns="71120" bIns="38100" anchor="t"/>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buNone/>
          </a:pPr>
          <a:r>
            <a:rPr lang="en-IN" b="1" dirty="0"/>
            <a:t>Data Visualization</a:t>
          </a:r>
          <a:endParaRPr lang="en-IN" dirty="0"/>
        </a:p>
        <a:p>
          <a:pPr lvl="1">
            <a:lnSpc>
              <a:spcPct val="100000"/>
            </a:lnSpc>
            <a:spcBef>
              <a:spcPct val="0"/>
            </a:spcBef>
            <a:spcAft>
              <a:spcPct val="15000"/>
            </a:spcAft>
            <a:buChar char="•"/>
          </a:pPr>
          <a:r>
            <a:rPr lang="en-IN" dirty="0"/>
            <a:t>Numerical Data Visualization</a:t>
          </a:r>
          <a:endParaRPr lang="en-IN" dirty="0"/>
        </a:p>
        <a:p>
          <a:pPr lvl="1">
            <a:lnSpc>
              <a:spcPct val="100000"/>
            </a:lnSpc>
            <a:spcBef>
              <a:spcPct val="0"/>
            </a:spcBef>
            <a:spcAft>
              <a:spcPct val="15000"/>
            </a:spcAft>
            <a:buChar char="•"/>
          </a:pPr>
          <a:r>
            <a:rPr lang="en-IN" dirty="0"/>
            <a:t>Barh Chart, Pie-Chart, Bar Graph, Histogram</a:t>
          </a:r>
          <a:endParaRPr lang="en-IN" dirty="0"/>
        </a:p>
        <a:p>
          <a:pPr lvl="1">
            <a:lnSpc>
              <a:spcPct val="100000"/>
            </a:lnSpc>
            <a:spcBef>
              <a:spcPct val="0"/>
            </a:spcBef>
            <a:spcAft>
              <a:spcPct val="15000"/>
            </a:spcAft>
            <a:buChar char="•"/>
          </a:pPr>
          <a:r>
            <a:rPr lang="en-IN" dirty="0"/>
            <a:t>Outliers Detection through Boxplot</a:t>
          </a:r>
          <a:endParaRPr lang="en-IN" dirty="0"/>
        </a:p>
        <a:p>
          <a:pPr lvl="2">
            <a:lnSpc>
              <a:spcPct val="100000"/>
            </a:lnSpc>
            <a:spcBef>
              <a:spcPct val="0"/>
            </a:spcBef>
            <a:spcAft>
              <a:spcPct val="15000"/>
            </a:spcAft>
            <a:buChar char="•"/>
          </a:pPr>
          <a:endParaRPr lang="en-IN" dirty="0"/>
        </a:p>
      </dsp:txBody>
      <dsp:txXfrm rot="10800000">
        <a:off x="1862019" y="2963309"/>
        <a:ext cx="6608174" cy="790216"/>
      </dsp:txXfrm>
    </dsp:sp>
    <dsp:sp modelId="{0786CBBA-6E80-4526-9B59-FBFB9C131E65}">
      <dsp:nvSpPr>
        <dsp:cNvPr id="9" name="Oval 8"/>
        <dsp:cNvSpPr/>
      </dsp:nvSpPr>
      <dsp:spPr bwMode="white">
        <a:xfrm>
          <a:off x="1466911" y="2963309"/>
          <a:ext cx="790216" cy="790216"/>
        </a:xfrm>
        <a:prstGeom prst="ellipse">
          <a:avLst/>
        </a:prstGeom>
        <a:blipFill>
          <a:blip r:embed="rId4" cstate="print">
            <a:extLst>
              <a:ext uri="{28A0092B-C50C-407E-A947-70E740481C1C}">
                <a14:useLocalDpi xmlns:a14="http://schemas.microsoft.com/office/drawing/2010/main" val="0"/>
              </a:ext>
            </a:extLst>
          </a:blip>
          <a:srcRect/>
          <a:stretch>
            <a:fillRect/>
          </a:stretch>
        </a:blipFill>
        <a:sp3d z="127000" prstMaterial="plastic">
          <a:bevelT w="88900" h="88900"/>
          <a:bevelB w="88900" h="31750" prst="angle"/>
        </a:sp3d>
      </dsp:spPr>
      <dsp:style>
        <a:lnRef idx="0">
          <a:schemeClr val="lt1"/>
        </a:lnRef>
        <a:fillRef idx="3">
          <a:schemeClr val="accent1">
            <a:tint val="50000"/>
          </a:schemeClr>
        </a:fillRef>
        <a:effectRef idx="2">
          <a:scrgbClr r="0" g="0" b="0"/>
        </a:effectRef>
        <a:fontRef idx="minor"/>
      </dsp:style>
      <dsp:txXfrm>
        <a:off x="1466911" y="2963309"/>
        <a:ext cx="790216" cy="790216"/>
      </dsp:txXfrm>
    </dsp:sp>
    <dsp:sp modelId="{56719CEE-FA72-418A-8CBF-0AB978BC3405}">
      <dsp:nvSpPr>
        <dsp:cNvPr id="12" name="Pentagon 11"/>
        <dsp:cNvSpPr/>
      </dsp:nvSpPr>
      <dsp:spPr bwMode="white">
        <a:xfrm rot="10800000">
          <a:off x="1862019" y="3951079"/>
          <a:ext cx="6608174" cy="790216"/>
        </a:xfrm>
        <a:prstGeom prst="homePlate">
          <a:avLst/>
        </a:prstGeom>
        <a:sp3d prstMaterial="plastic">
          <a:bevelT w="120900" h="88900"/>
          <a:bevelB w="88900" h="31750" prst="angle"/>
        </a:sp3d>
      </dsp:spPr>
      <dsp:style>
        <a:lnRef idx="0">
          <a:schemeClr val="lt1"/>
        </a:lnRef>
        <a:fillRef idx="3">
          <a:schemeClr val="accent1"/>
        </a:fillRef>
        <a:effectRef idx="2">
          <a:scrgbClr r="0" g="0" b="0"/>
        </a:effectRef>
        <a:fontRef idx="minor">
          <a:schemeClr val="lt1"/>
        </a:fontRef>
      </dsp:style>
      <dsp:txBody>
        <a:bodyPr rot="10800000" lIns="348463" tIns="38100" rIns="71120" bIns="3810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gn="l">
            <a:lnSpc>
              <a:spcPct val="100000"/>
            </a:lnSpc>
            <a:spcBef>
              <a:spcPct val="0"/>
            </a:spcBef>
            <a:spcAft>
              <a:spcPct val="35000"/>
            </a:spcAft>
          </a:pPr>
          <a:r>
            <a:rPr lang="en-IN" b="1" dirty="0"/>
            <a:t>Model Selection</a:t>
          </a:r>
        </a:p>
      </dsp:txBody>
      <dsp:txXfrm rot="10800000">
        <a:off x="1862019" y="3951079"/>
        <a:ext cx="6608174" cy="790216"/>
      </dsp:txXfrm>
    </dsp:sp>
    <dsp:sp modelId="{DA388EF1-C386-4CD4-9A90-74B64EEA0D98}">
      <dsp:nvSpPr>
        <dsp:cNvPr id="11" name="Oval 10"/>
        <dsp:cNvSpPr/>
      </dsp:nvSpPr>
      <dsp:spPr bwMode="white">
        <a:xfrm>
          <a:off x="1466911" y="3951079"/>
          <a:ext cx="790216" cy="790216"/>
        </a:xfrm>
        <a:prstGeom prst="ellipse">
          <a:avLst/>
        </a:prstGeom>
        <a:blipFill>
          <a:blip r:embed="rId5" cstate="print">
            <a:extLst>
              <a:ext uri="{28A0092B-C50C-407E-A947-70E740481C1C}">
                <a14:useLocalDpi xmlns:a14="http://schemas.microsoft.com/office/drawing/2010/main" val="0"/>
              </a:ext>
            </a:extLst>
          </a:blip>
          <a:srcRect/>
          <a:stretch>
            <a:fillRect/>
          </a:stretch>
        </a:blipFill>
        <a:sp3d z="127000" prstMaterial="plastic">
          <a:bevelT w="88900" h="88900"/>
          <a:bevelB w="88900" h="31750" prst="angle"/>
        </a:sp3d>
      </dsp:spPr>
      <dsp:style>
        <a:lnRef idx="0">
          <a:schemeClr val="lt1"/>
        </a:lnRef>
        <a:fillRef idx="3">
          <a:schemeClr val="accent1">
            <a:tint val="50000"/>
          </a:schemeClr>
        </a:fillRef>
        <a:effectRef idx="2">
          <a:scrgbClr r="0" g="0" b="0"/>
        </a:effectRef>
        <a:fontRef idx="minor"/>
      </dsp:style>
      <dsp:txXfrm>
        <a:off x="1466911" y="3951079"/>
        <a:ext cx="790216" cy="790216"/>
      </dsp:txXfrm>
    </dsp:sp>
    <dsp:sp modelId="{2D3E891F-1C66-4C34-B9E2-73118138D27A}">
      <dsp:nvSpPr>
        <dsp:cNvPr id="14" name="Pentagon 13"/>
        <dsp:cNvSpPr/>
      </dsp:nvSpPr>
      <dsp:spPr bwMode="white">
        <a:xfrm rot="10800000">
          <a:off x="1862019" y="4938848"/>
          <a:ext cx="6608174" cy="790216"/>
        </a:xfrm>
        <a:prstGeom prst="homePlate">
          <a:avLst/>
        </a:prstGeom>
        <a:sp3d prstMaterial="plastic">
          <a:bevelT w="120900" h="88900"/>
          <a:bevelB w="88900" h="31750" prst="angle"/>
        </a:sp3d>
      </dsp:spPr>
      <dsp:style>
        <a:lnRef idx="0">
          <a:schemeClr val="lt1"/>
        </a:lnRef>
        <a:fillRef idx="3">
          <a:schemeClr val="accent1"/>
        </a:fillRef>
        <a:effectRef idx="2">
          <a:scrgbClr r="0" g="0" b="0"/>
        </a:effectRef>
        <a:fontRef idx="minor">
          <a:schemeClr val="lt1"/>
        </a:fontRef>
      </dsp:style>
      <dsp:txBody>
        <a:bodyPr rot="10800000" lIns="348463" tIns="38100" rIns="71120" bIns="3810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gn="l">
            <a:lnSpc>
              <a:spcPct val="100000"/>
            </a:lnSpc>
            <a:spcBef>
              <a:spcPct val="0"/>
            </a:spcBef>
            <a:spcAft>
              <a:spcPct val="35000"/>
            </a:spcAft>
          </a:pPr>
          <a:r>
            <a:rPr lang="en-IN" b="1" dirty="0"/>
            <a:t>Model Deployment</a:t>
          </a:r>
        </a:p>
      </dsp:txBody>
      <dsp:txXfrm rot="10800000">
        <a:off x="1862019" y="4938848"/>
        <a:ext cx="6608174" cy="790216"/>
      </dsp:txXfrm>
    </dsp:sp>
    <dsp:sp modelId="{8051B6B4-E058-4FD0-B5CE-05F11A0B503F}">
      <dsp:nvSpPr>
        <dsp:cNvPr id="13" name="Oval 12"/>
        <dsp:cNvSpPr/>
      </dsp:nvSpPr>
      <dsp:spPr bwMode="white">
        <a:xfrm>
          <a:off x="1506935" y="4938848"/>
          <a:ext cx="790216" cy="790216"/>
        </a:xfrm>
        <a:prstGeom prst="ellipse">
          <a:avLst/>
        </a:prstGeom>
        <a:blipFill>
          <a:blip r:embed="rId6" cstate="print">
            <a:extLst>
              <a:ext uri="{28A0092B-C50C-407E-A947-70E740481C1C}">
                <a14:useLocalDpi xmlns:a14="http://schemas.microsoft.com/office/drawing/2010/main" val="0"/>
              </a:ext>
            </a:extLst>
          </a:blip>
          <a:srcRect/>
          <a:stretch>
            <a:fillRect/>
          </a:stretch>
        </a:blipFill>
        <a:sp3d z="127000" prstMaterial="plastic">
          <a:bevelT w="88900" h="88900"/>
          <a:bevelB w="88900" h="31750" prst="angle"/>
        </a:sp3d>
      </dsp:spPr>
      <dsp:style>
        <a:lnRef idx="0">
          <a:schemeClr val="lt1"/>
        </a:lnRef>
        <a:fillRef idx="3">
          <a:schemeClr val="accent1">
            <a:tint val="50000"/>
          </a:schemeClr>
        </a:fillRef>
        <a:effectRef idx="2">
          <a:scrgbClr r="0" g="0" b="0"/>
        </a:effectRef>
        <a:fontRef idx="minor"/>
      </dsp:style>
      <dsp:txXfrm>
        <a:off x="1506935" y="4938848"/>
        <a:ext cx="790216" cy="790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633026" cy="1728192"/>
        <a:chOff x="0" y="0"/>
        <a:chExt cx="7633026" cy="1728192"/>
      </a:xfrm>
    </dsp:grpSpPr>
    <dsp:sp modelId="{FE75E072-D890-48FE-A21A-EC7A1ACD5882}">
      <dsp:nvSpPr>
        <dsp:cNvPr id="3" name="Rectangles 2"/>
        <dsp:cNvSpPr/>
      </dsp:nvSpPr>
      <dsp:spPr bwMode="white">
        <a:xfrm>
          <a:off x="0" y="68830"/>
          <a:ext cx="1372846" cy="462915"/>
        </a:xfrm>
        <a:prstGeom prst="rect">
          <a:avLst/>
        </a:prstGeom>
      </dsp:spPr>
      <dsp:style>
        <a:lnRef idx="2">
          <a:schemeClr val="accent1"/>
        </a:lnRef>
        <a:fillRef idx="1">
          <a:schemeClr val="accent1"/>
        </a:fillRef>
        <a:effectRef idx="0">
          <a:scrgbClr r="0" g="0" b="0"/>
        </a:effectRef>
        <a:fontRef idx="minor">
          <a:schemeClr val="lt1"/>
        </a:fontRef>
      </dsp:style>
      <dsp:txBody>
        <a:bodyPr lIns="85344" tIns="48768" rIns="85344" bIns="48768"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r>
            <a:rPr lang="en-IN" dirty="0"/>
            <a:t>Datasets</a:t>
          </a:r>
        </a:p>
      </dsp:txBody>
      <dsp:txXfrm>
        <a:off x="0" y="68830"/>
        <a:ext cx="1372846" cy="462915"/>
      </dsp:txXfrm>
    </dsp:sp>
    <dsp:sp modelId="{427BC2F0-219B-4432-B492-FC706D462AB4}">
      <dsp:nvSpPr>
        <dsp:cNvPr id="4" name="Rectangles 3"/>
        <dsp:cNvSpPr/>
      </dsp:nvSpPr>
      <dsp:spPr bwMode="white">
        <a:xfrm>
          <a:off x="0" y="542151"/>
          <a:ext cx="1372846" cy="1106805"/>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64008" tIns="64008" rIns="85344" bIns="96012" anchor="t"/>
        <a:lstStyle>
          <a:lvl1pPr algn="l">
            <a:defRPr sz="12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1">
            <a:lnSpc>
              <a:spcPct val="100000"/>
            </a:lnSpc>
            <a:spcBef>
              <a:spcPct val="0"/>
            </a:spcBef>
            <a:spcAft>
              <a:spcPct val="15000"/>
            </a:spcAft>
            <a:buChar char="•"/>
          </a:pPr>
          <a:r>
            <a:rPr lang="en-IN" dirty="0">
              <a:solidFill>
                <a:schemeClr val="dk1"/>
              </a:solidFill>
            </a:rPr>
            <a:t>Final Dataset</a:t>
          </a:r>
          <a:endParaRPr lang="en-IN" dirty="0">
            <a:solidFill>
              <a:schemeClr val="dk1"/>
            </a:solidFill>
          </a:endParaRPr>
        </a:p>
        <a:p>
          <a:pPr lvl="1">
            <a:lnSpc>
              <a:spcPct val="100000"/>
            </a:lnSpc>
            <a:spcBef>
              <a:spcPct val="0"/>
            </a:spcBef>
            <a:spcAft>
              <a:spcPct val="15000"/>
            </a:spcAft>
            <a:buChar char="•"/>
          </a:pPr>
          <a:r>
            <a:rPr lang="en-IN" dirty="0">
              <a:solidFill>
                <a:schemeClr val="dk1"/>
              </a:solidFill>
            </a:rPr>
            <a:t>After merging of all three preprocessed datasets</a:t>
          </a:r>
          <a:endParaRPr>
            <a:solidFill>
              <a:schemeClr val="dk1"/>
            </a:solidFill>
          </a:endParaRPr>
        </a:p>
      </dsp:txBody>
      <dsp:txXfrm>
        <a:off x="0" y="542151"/>
        <a:ext cx="1372846" cy="1106805"/>
      </dsp:txXfrm>
    </dsp:sp>
    <dsp:sp modelId="{03F510D8-5C64-4A86-B6F7-EAB766F39125}">
      <dsp:nvSpPr>
        <dsp:cNvPr id="5" name="Rectangles 4"/>
        <dsp:cNvSpPr/>
      </dsp:nvSpPr>
      <dsp:spPr bwMode="white">
        <a:xfrm>
          <a:off x="1565045" y="79236"/>
          <a:ext cx="1372846" cy="462915"/>
        </a:xfrm>
        <a:prstGeom prst="rect">
          <a:avLst/>
        </a:prstGeom>
      </dsp:spPr>
      <dsp:style>
        <a:lnRef idx="2">
          <a:schemeClr val="accent1"/>
        </a:lnRef>
        <a:fillRef idx="1">
          <a:schemeClr val="accent1"/>
        </a:fillRef>
        <a:effectRef idx="0">
          <a:scrgbClr r="0" g="0" b="0"/>
        </a:effectRef>
        <a:fontRef idx="minor">
          <a:schemeClr val="lt1"/>
        </a:fontRef>
      </dsp:style>
      <dsp:txBody>
        <a:bodyPr lIns="85344" tIns="48768" rIns="85344" bIns="48768"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r>
            <a:rPr lang="en-IN" dirty="0"/>
            <a:t>Rows And Columns </a:t>
          </a:r>
        </a:p>
      </dsp:txBody>
      <dsp:txXfrm>
        <a:off x="1565045" y="79236"/>
        <a:ext cx="1372846" cy="462915"/>
      </dsp:txXfrm>
    </dsp:sp>
    <dsp:sp modelId="{6C25C2DC-E447-41B7-858F-0DC5155AB7EA}">
      <dsp:nvSpPr>
        <dsp:cNvPr id="6" name="Rectangles 5"/>
        <dsp:cNvSpPr/>
      </dsp:nvSpPr>
      <dsp:spPr bwMode="white">
        <a:xfrm>
          <a:off x="1565045" y="542151"/>
          <a:ext cx="1372846" cy="1106805"/>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64008" tIns="64008" rIns="85344" bIns="96012" anchor="t"/>
        <a:lstStyle>
          <a:lvl1pPr algn="l">
            <a:defRPr sz="12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1">
            <a:lnSpc>
              <a:spcPct val="100000"/>
            </a:lnSpc>
            <a:spcBef>
              <a:spcPct val="0"/>
            </a:spcBef>
            <a:spcAft>
              <a:spcPct val="15000"/>
            </a:spcAft>
            <a:buChar char="•"/>
          </a:pPr>
          <a:r>
            <a:rPr lang="en-IN" dirty="0">
              <a:solidFill>
                <a:schemeClr val="dk1"/>
              </a:solidFill>
            </a:rPr>
            <a:t>50815 Rows</a:t>
          </a:r>
          <a:endParaRPr lang="en-IN" dirty="0">
            <a:solidFill>
              <a:schemeClr val="dk1"/>
            </a:solidFill>
          </a:endParaRPr>
        </a:p>
        <a:p>
          <a:pPr lvl="1">
            <a:lnSpc>
              <a:spcPct val="100000"/>
            </a:lnSpc>
            <a:spcBef>
              <a:spcPct val="0"/>
            </a:spcBef>
            <a:spcAft>
              <a:spcPct val="15000"/>
            </a:spcAft>
            <a:buChar char="•"/>
          </a:pPr>
          <a:r>
            <a:rPr lang="en-IN" dirty="0">
              <a:solidFill>
                <a:schemeClr val="dk1"/>
              </a:solidFill>
            </a:rPr>
            <a:t>8 Columns</a:t>
          </a:r>
          <a:endParaRPr>
            <a:solidFill>
              <a:schemeClr val="dk1"/>
            </a:solidFill>
          </a:endParaRPr>
        </a:p>
      </dsp:txBody>
      <dsp:txXfrm>
        <a:off x="1565045" y="542151"/>
        <a:ext cx="1372846" cy="1106805"/>
      </dsp:txXfrm>
    </dsp:sp>
    <dsp:sp modelId="{42FB7A33-6DA9-426E-BACD-76998C4020B2}">
      <dsp:nvSpPr>
        <dsp:cNvPr id="7" name="Rectangles 6"/>
        <dsp:cNvSpPr/>
      </dsp:nvSpPr>
      <dsp:spPr bwMode="white">
        <a:xfrm>
          <a:off x="3130090" y="79236"/>
          <a:ext cx="1372846" cy="462915"/>
        </a:xfrm>
        <a:prstGeom prst="rect">
          <a:avLst/>
        </a:prstGeom>
      </dsp:spPr>
      <dsp:style>
        <a:lnRef idx="2">
          <a:schemeClr val="accent1"/>
        </a:lnRef>
        <a:fillRef idx="1">
          <a:schemeClr val="accent1"/>
        </a:fillRef>
        <a:effectRef idx="0">
          <a:scrgbClr r="0" g="0" b="0"/>
        </a:effectRef>
        <a:fontRef idx="minor">
          <a:schemeClr val="lt1"/>
        </a:fontRef>
      </dsp:style>
      <dsp:txBody>
        <a:bodyPr lIns="85344" tIns="48768" rIns="85344" bIns="48768"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r>
            <a:rPr lang="en-IN" dirty="0"/>
            <a:t>No. Of Unique User-ID</a:t>
          </a:r>
        </a:p>
      </dsp:txBody>
      <dsp:txXfrm>
        <a:off x="3130090" y="79236"/>
        <a:ext cx="1372846" cy="462915"/>
      </dsp:txXfrm>
    </dsp:sp>
    <dsp:sp modelId="{7EF0A9B7-DEB6-4B71-8280-52A603385B06}">
      <dsp:nvSpPr>
        <dsp:cNvPr id="8" name="Rectangles 7"/>
        <dsp:cNvSpPr/>
      </dsp:nvSpPr>
      <dsp:spPr bwMode="white">
        <a:xfrm>
          <a:off x="3130090" y="542151"/>
          <a:ext cx="1372846" cy="1106805"/>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64008" tIns="64008" rIns="85344" bIns="96012" anchor="t"/>
        <a:lstStyle>
          <a:lvl1pPr algn="l">
            <a:defRPr sz="12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1">
            <a:lnSpc>
              <a:spcPct val="100000"/>
            </a:lnSpc>
            <a:spcBef>
              <a:spcPct val="0"/>
            </a:spcBef>
            <a:spcAft>
              <a:spcPct val="15000"/>
            </a:spcAft>
            <a:buChar char="•"/>
          </a:pPr>
          <a:r>
            <a:rPr lang="en-IN" dirty="0">
              <a:solidFill>
                <a:schemeClr val="dk1"/>
              </a:solidFill>
            </a:rPr>
            <a:t>95513</a:t>
          </a:r>
          <a:endParaRPr>
            <a:solidFill>
              <a:schemeClr val="dk1"/>
            </a:solidFill>
          </a:endParaRPr>
        </a:p>
      </dsp:txBody>
      <dsp:txXfrm>
        <a:off x="3130090" y="542151"/>
        <a:ext cx="1372846" cy="1106805"/>
      </dsp:txXfrm>
    </dsp:sp>
    <dsp:sp modelId="{43843DBE-E909-4CBD-8035-A55C2BB01CC7}">
      <dsp:nvSpPr>
        <dsp:cNvPr id="9" name="Rectangles 8"/>
        <dsp:cNvSpPr/>
      </dsp:nvSpPr>
      <dsp:spPr bwMode="white">
        <a:xfrm>
          <a:off x="4695135" y="79236"/>
          <a:ext cx="1372846" cy="462915"/>
        </a:xfrm>
        <a:prstGeom prst="rect">
          <a:avLst/>
        </a:prstGeom>
      </dsp:spPr>
      <dsp:style>
        <a:lnRef idx="2">
          <a:schemeClr val="accent1"/>
        </a:lnRef>
        <a:fillRef idx="1">
          <a:schemeClr val="accent1"/>
        </a:fillRef>
        <a:effectRef idx="0">
          <a:scrgbClr r="0" g="0" b="0"/>
        </a:effectRef>
        <a:fontRef idx="minor">
          <a:schemeClr val="lt1"/>
        </a:fontRef>
      </dsp:style>
      <dsp:txBody>
        <a:bodyPr lIns="85344" tIns="48768" rIns="85344" bIns="48768"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r>
            <a:rPr lang="en-IN" dirty="0"/>
            <a:t>Null Values</a:t>
          </a:r>
        </a:p>
      </dsp:txBody>
      <dsp:txXfrm>
        <a:off x="4695135" y="79236"/>
        <a:ext cx="1372846" cy="462915"/>
      </dsp:txXfrm>
    </dsp:sp>
    <dsp:sp modelId="{58FC8512-A5CE-4DF7-9EE3-3558328C66DE}">
      <dsp:nvSpPr>
        <dsp:cNvPr id="10" name="Rectangles 9"/>
        <dsp:cNvSpPr/>
      </dsp:nvSpPr>
      <dsp:spPr bwMode="white">
        <a:xfrm>
          <a:off x="4720601" y="509843"/>
          <a:ext cx="1372846" cy="1106805"/>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64008" tIns="64008" rIns="85344" bIns="96012" anchor="t"/>
        <a:lstStyle>
          <a:lvl1pPr algn="l">
            <a:defRPr sz="12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1">
            <a:lnSpc>
              <a:spcPct val="100000"/>
            </a:lnSpc>
            <a:spcBef>
              <a:spcPct val="0"/>
            </a:spcBef>
            <a:spcAft>
              <a:spcPct val="15000"/>
            </a:spcAft>
            <a:buChar char="•"/>
          </a:pPr>
          <a:r>
            <a:rPr lang="en-IN" dirty="0">
              <a:solidFill>
                <a:schemeClr val="dk1"/>
              </a:solidFill>
            </a:rPr>
            <a:t>Total null values of all 3 datasets are6</a:t>
          </a:r>
          <a:endParaRPr>
            <a:solidFill>
              <a:schemeClr val="dk1"/>
            </a:solidFill>
          </a:endParaRPr>
        </a:p>
      </dsp:txBody>
      <dsp:txXfrm>
        <a:off x="4720601" y="509843"/>
        <a:ext cx="1372846" cy="1106805"/>
      </dsp:txXfrm>
    </dsp:sp>
    <dsp:sp modelId="{9BE1BBF7-B3A1-4345-8F4D-26903FA194A9}">
      <dsp:nvSpPr>
        <dsp:cNvPr id="11" name="Rectangles 10"/>
        <dsp:cNvSpPr/>
      </dsp:nvSpPr>
      <dsp:spPr bwMode="white">
        <a:xfrm>
          <a:off x="6260180" y="79236"/>
          <a:ext cx="1372846" cy="462915"/>
        </a:xfrm>
        <a:prstGeom prst="rect">
          <a:avLst/>
        </a:prstGeom>
      </dsp:spPr>
      <dsp:style>
        <a:lnRef idx="2">
          <a:schemeClr val="accent1"/>
        </a:lnRef>
        <a:fillRef idx="1">
          <a:schemeClr val="accent1"/>
        </a:fillRef>
        <a:effectRef idx="0">
          <a:scrgbClr r="0" g="0" b="0"/>
        </a:effectRef>
        <a:fontRef idx="minor">
          <a:schemeClr val="lt1"/>
        </a:fontRef>
      </dsp:style>
      <dsp:txBody>
        <a:bodyPr lIns="85344" tIns="48768" rIns="85344" bIns="48768"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r>
            <a:rPr lang="en-IN" dirty="0"/>
            <a:t>Data Types</a:t>
          </a:r>
        </a:p>
      </dsp:txBody>
      <dsp:txXfrm>
        <a:off x="6260180" y="79236"/>
        <a:ext cx="1372846" cy="462915"/>
      </dsp:txXfrm>
    </dsp:sp>
    <dsp:sp modelId="{F1BDA397-D6DE-4BF5-B659-1EFD1E8B3028}">
      <dsp:nvSpPr>
        <dsp:cNvPr id="12" name="Rectangles 11"/>
        <dsp:cNvSpPr/>
      </dsp:nvSpPr>
      <dsp:spPr bwMode="white">
        <a:xfrm>
          <a:off x="6260180" y="542151"/>
          <a:ext cx="1372846" cy="1106805"/>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64008" tIns="64008" rIns="85344" bIns="96012" anchor="t"/>
        <a:lstStyle>
          <a:lvl1pPr algn="l">
            <a:defRPr sz="12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1">
            <a:lnSpc>
              <a:spcPct val="100000"/>
            </a:lnSpc>
            <a:spcBef>
              <a:spcPct val="0"/>
            </a:spcBef>
            <a:spcAft>
              <a:spcPct val="15000"/>
            </a:spcAft>
            <a:buChar char="•"/>
          </a:pPr>
          <a:r>
            <a:rPr lang="en-IN" dirty="0">
              <a:solidFill>
                <a:schemeClr val="dk1"/>
              </a:solidFill>
            </a:rPr>
            <a:t>Int(32) 1 columns</a:t>
          </a:r>
          <a:endParaRPr lang="en-IN" dirty="0">
            <a:solidFill>
              <a:schemeClr val="dk1"/>
            </a:solidFill>
          </a:endParaRPr>
        </a:p>
        <a:p>
          <a:pPr lvl="1">
            <a:lnSpc>
              <a:spcPct val="100000"/>
            </a:lnSpc>
            <a:spcBef>
              <a:spcPct val="0"/>
            </a:spcBef>
            <a:spcAft>
              <a:spcPct val="15000"/>
            </a:spcAft>
            <a:buChar char="•"/>
          </a:pPr>
          <a:r>
            <a:rPr lang="en-IN" dirty="0">
              <a:solidFill>
                <a:schemeClr val="dk1"/>
              </a:solidFill>
            </a:rPr>
            <a:t>Object 8 columns</a:t>
          </a:r>
          <a:endParaRPr>
            <a:solidFill>
              <a:schemeClr val="dk1"/>
            </a:solidFill>
          </a:endParaRPr>
        </a:p>
      </dsp:txBody>
      <dsp:txXfrm>
        <a:off x="6260180" y="542151"/>
        <a:ext cx="1372846" cy="110680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fld>
            <a:endParaRPr>
              <a:solidFill>
                <a:schemeClr val="tx2"/>
              </a:solidFill>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fld>
            <a:endParaRPr/>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2"/>
        </a:solidFill>
        <a:latin typeface="+mn-lt"/>
        <a:ea typeface="+mn-ea"/>
        <a:cs typeface="+mn-cs"/>
      </a:defRPr>
    </a:lvl1pPr>
    <a:lvl2pPr marL="609600" algn="l" defTabSz="1219200" rtl="0" eaLnBrk="1" latinLnBrk="0" hangingPunct="1">
      <a:defRPr sz="1600" kern="1200">
        <a:solidFill>
          <a:schemeClr val="tx2"/>
        </a:solidFill>
        <a:latin typeface="+mn-lt"/>
        <a:ea typeface="+mn-ea"/>
        <a:cs typeface="+mn-cs"/>
      </a:defRPr>
    </a:lvl2pPr>
    <a:lvl3pPr marL="1219200" algn="l" defTabSz="1219200" rtl="0" eaLnBrk="1" latinLnBrk="0" hangingPunct="1">
      <a:defRPr sz="1600" kern="1200">
        <a:solidFill>
          <a:schemeClr val="tx2"/>
        </a:solidFill>
        <a:latin typeface="+mn-lt"/>
        <a:ea typeface="+mn-ea"/>
        <a:cs typeface="+mn-cs"/>
      </a:defRPr>
    </a:lvl3pPr>
    <a:lvl4pPr marL="1828165" algn="l" defTabSz="1219200" rtl="0" eaLnBrk="1" latinLnBrk="0" hangingPunct="1">
      <a:defRPr sz="1600" kern="1200">
        <a:solidFill>
          <a:schemeClr val="tx2"/>
        </a:solidFill>
        <a:latin typeface="+mn-lt"/>
        <a:ea typeface="+mn-ea"/>
        <a:cs typeface="+mn-cs"/>
      </a:defRPr>
    </a:lvl4pPr>
    <a:lvl5pPr marL="2437765" algn="l" defTabSz="1219200" rtl="0" eaLnBrk="1" latinLnBrk="0" hangingPunct="1">
      <a:defRPr sz="1600" kern="1200">
        <a:solidFill>
          <a:schemeClr val="tx2"/>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lang="en-US"/>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AECB6C2-1084-4AED-A74A-DF028B0094EA}"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591C5AD9-787D-40FA-8A4D-16A055B9AF81}"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AECB6C2-1084-4AED-A74A-DF028B0094EA}"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591C5AD9-787D-40FA-8A4D-16A055B9AF81}"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B5A30F4-0B4E-4E4B-BC36-C30CD13F4E17}" type="datetimeFigureOut">
              <a:rPr lang="en-US"/>
            </a:fld>
            <a:endParaRPr dirty="0"/>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DA60BA0E-20D0-4E7C-B286-26C960A6788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165" indent="0">
              <a:buNone/>
              <a:defRPr sz="1900">
                <a:solidFill>
                  <a:schemeClr val="tx1">
                    <a:tint val="75000"/>
                  </a:schemeClr>
                </a:solidFill>
              </a:defRPr>
            </a:lvl4pPr>
            <a:lvl5pPr marL="2437765" indent="0">
              <a:buNone/>
              <a:defRPr sz="1900">
                <a:solidFill>
                  <a:schemeClr val="tx1">
                    <a:tint val="75000"/>
                  </a:schemeClr>
                </a:solidFill>
              </a:defRPr>
            </a:lvl5pPr>
            <a:lvl6pPr marL="3047365" indent="0">
              <a:buNone/>
              <a:defRPr sz="1900">
                <a:solidFill>
                  <a:schemeClr val="tx1">
                    <a:tint val="75000"/>
                  </a:schemeClr>
                </a:solidFill>
              </a:defRPr>
            </a:lvl6pPr>
            <a:lvl7pPr marL="3656965" indent="0">
              <a:buNone/>
              <a:defRPr sz="1900">
                <a:solidFill>
                  <a:schemeClr val="tx1">
                    <a:tint val="75000"/>
                  </a:schemeClr>
                </a:solidFill>
              </a:defRPr>
            </a:lvl7pPr>
            <a:lvl8pPr marL="4266565" indent="0">
              <a:buNone/>
              <a:defRPr sz="1900">
                <a:solidFill>
                  <a:schemeClr val="tx1">
                    <a:tint val="75000"/>
                  </a:schemeClr>
                </a:solidFill>
              </a:defRPr>
            </a:lvl8pPr>
            <a:lvl9pPr marL="4876165" indent="0">
              <a:buNone/>
              <a:defRPr sz="1900">
                <a:solidFill>
                  <a:schemeClr val="tx1">
                    <a:tint val="75000"/>
                  </a:schemeClr>
                </a:solidFill>
              </a:defRPr>
            </a:lvl9pPr>
          </a:lstStyle>
          <a:p>
            <a:pPr lvl="0"/>
            <a:r>
              <a:rPr lang="en-US"/>
              <a:t>Click to edit Master text styles</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1706880" indent="0">
              <a:buNone/>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2DD204D1-F9BD-4643-8480-6EA41EB484F1}" type="datetimeFigureOut">
              <a:rPr lang="en-US"/>
            </a:fld>
            <a:endParaRPr lang="en-US"/>
          </a:p>
        </p:txBody>
      </p:sp>
      <p:sp>
        <p:nvSpPr>
          <p:cNvPr id="6" name="Footer Placeholder 5"/>
          <p:cNvSpPr>
            <a:spLocks noGrp="1"/>
          </p:cNvSpPr>
          <p:nvPr>
            <p:ph type="ftr" sz="quarter" idx="11"/>
          </p:nvPr>
        </p:nvSpPr>
        <p:spPr/>
        <p:txBody>
          <a:bodyPr/>
          <a:lstStyle/>
          <a:p/>
        </p:txBody>
      </p:sp>
      <p:sp>
        <p:nvSpPr>
          <p:cNvPr id="7" name="Slide Number Placeholder 6"/>
          <p:cNvSpPr>
            <a:spLocks noGrp="1"/>
          </p:cNvSpPr>
          <p:nvPr>
            <p:ph type="sldNum" sz="quarter" idx="12"/>
          </p:nvPr>
        </p:nvSpPr>
        <p:spPr/>
        <p:txBody>
          <a:bodyPr/>
          <a:lstStyle/>
          <a:p>
            <a:fld id="{EB37DED6-D4C7-42EE-AB49-D2E39E64FDE4}"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DD204D1-F9BD-4643-8480-6EA41EB484F1}" type="datetimeFigureOut">
              <a:rPr lang="en-US"/>
            </a:fld>
            <a:endParaRPr lang="en-US"/>
          </a:p>
        </p:txBody>
      </p:sp>
      <p:sp>
        <p:nvSpPr>
          <p:cNvPr id="8" name="Footer Placeholder 7"/>
          <p:cNvSpPr>
            <a:spLocks noGrp="1"/>
          </p:cNvSpPr>
          <p:nvPr>
            <p:ph type="ftr" sz="quarter" idx="11"/>
          </p:nvPr>
        </p:nvSpPr>
        <p:spPr/>
        <p:txBody>
          <a:bodyPr/>
          <a:lstStyle/>
          <a:p/>
        </p:txBody>
      </p:sp>
      <p:sp>
        <p:nvSpPr>
          <p:cNvPr id="9" name="Slide Number Placeholder 8"/>
          <p:cNvSpPr>
            <a:spLocks noGrp="1"/>
          </p:cNvSpPr>
          <p:nvPr>
            <p:ph type="sldNum" sz="quarter" idx="12"/>
          </p:nvPr>
        </p:nvSpPr>
        <p:spPr/>
        <p:txBody>
          <a:bodyPr/>
          <a:lstStyle/>
          <a:p>
            <a:fld id="{EB37DED6-D4C7-42EE-AB49-D2E39E64FDE4}"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DD204D1-F9BD-4643-8480-6EA41EB484F1}" type="datetimeFigureOut">
              <a:rPr lang="en-US"/>
            </a:fld>
            <a:endParaRPr lang="en-US"/>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fld id="{EB37DED6-D4C7-42EE-AB49-D2E39E64FDE4}"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fld>
            <a:endParaRPr lang="en-US"/>
          </a:p>
        </p:txBody>
      </p:sp>
      <p:sp>
        <p:nvSpPr>
          <p:cNvPr id="3" name="Footer Placeholder 2"/>
          <p:cNvSpPr>
            <a:spLocks noGrp="1"/>
          </p:cNvSpPr>
          <p:nvPr>
            <p:ph type="ftr" sz="quarter" idx="11"/>
          </p:nvPr>
        </p:nvSpPr>
        <p:spPr/>
        <p:txBody>
          <a:bodyPr/>
          <a:lstStyle/>
          <a:p/>
        </p:txBody>
      </p:sp>
      <p:sp>
        <p:nvSpPr>
          <p:cNvPr id="4" name="Slide Number Placeholder 3"/>
          <p:cNvSpPr>
            <a:spLocks noGrp="1"/>
          </p:cNvSpPr>
          <p:nvPr>
            <p:ph type="sldNum" sz="quarter" idx="12"/>
          </p:nvPr>
        </p:nvSpPr>
        <p:spPr/>
        <p:txBody>
          <a:bodyPr/>
          <a:lstStyle/>
          <a:p>
            <a:fld id="{EB37DED6-D4C7-42EE-AB49-D2E39E64FDE4}"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lang="en-US"/>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26BF754-515F-40B9-8D24-D54D5825B3D0}" type="datetimeFigureOut">
              <a:rPr lang="en-US"/>
            </a:fld>
            <a:endParaRPr lang="en-US"/>
          </a:p>
        </p:txBody>
      </p:sp>
      <p:sp>
        <p:nvSpPr>
          <p:cNvPr id="6" name="Footer Placeholder 5"/>
          <p:cNvSpPr>
            <a:spLocks noGrp="1"/>
          </p:cNvSpPr>
          <p:nvPr>
            <p:ph type="ftr" sz="quarter" idx="11"/>
          </p:nvPr>
        </p:nvSpPr>
        <p:spPr/>
        <p:txBody>
          <a:bodyPr/>
          <a:lstStyle/>
          <a:p/>
        </p:txBody>
      </p:sp>
      <p:sp>
        <p:nvSpPr>
          <p:cNvPr id="7" name="Slide Number Placeholder 6"/>
          <p:cNvSpPr>
            <a:spLocks noGrp="1"/>
          </p:cNvSpPr>
          <p:nvPr>
            <p:ph type="sldNum" sz="quarter" idx="12"/>
          </p:nvPr>
        </p:nvSpPr>
        <p:spPr/>
        <p:txBody>
          <a:bodyPr/>
          <a:lstStyle/>
          <a:p>
            <a:fld id="{2DFBB78A-01B4-41F2-96B0-677A4A282832}"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r>
              <a:rPr lang="en-US"/>
              <a:t>Click icon to add picture</a:t>
            </a:r>
            <a:endParaRPr lang="en-US"/>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26BF754-515F-40B9-8D24-D54D5825B3D0}" type="datetimeFigureOut">
              <a:rPr lang="en-US"/>
            </a:fld>
            <a:endParaRPr lang="en-US"/>
          </a:p>
        </p:txBody>
      </p:sp>
      <p:sp>
        <p:nvSpPr>
          <p:cNvPr id="6" name="Footer Placeholder 5"/>
          <p:cNvSpPr>
            <a:spLocks noGrp="1"/>
          </p:cNvSpPr>
          <p:nvPr>
            <p:ph type="ftr" sz="quarter" idx="11"/>
          </p:nvPr>
        </p:nvSpPr>
        <p:spPr/>
        <p:txBody>
          <a:bodyPr/>
          <a:lstStyle/>
          <a:p/>
        </p:txBody>
      </p:sp>
      <p:sp>
        <p:nvSpPr>
          <p:cNvPr id="7" name="Slide Number Placeholder 6"/>
          <p:cNvSpPr>
            <a:spLocks noGrp="1"/>
          </p:cNvSpPr>
          <p:nvPr>
            <p:ph type="sldNum" sz="quarter" idx="12"/>
          </p:nvPr>
        </p:nvSpPr>
        <p:spPr/>
        <p:txBody>
          <a:bodyPr/>
          <a:lstStyle/>
          <a:p>
            <a:fld id="{2DFBB78A-01B4-41F2-96B0-677A4A282832}"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1219200" rtl="0" eaLnBrk="1" latinLnBrk="0" hangingPunct="1">
        <a:lnSpc>
          <a:spcPct val="85000"/>
        </a:lnSpc>
        <a:spcBef>
          <a:spcPct val="0"/>
        </a:spcBef>
        <a:buNone/>
        <a:defRPr sz="4400" kern="1200" cap="none" baseline="0">
          <a:solidFill>
            <a:schemeClr val="tx1"/>
          </a:solidFill>
          <a:latin typeface="+mj-lt"/>
          <a:ea typeface="+mj-ea"/>
          <a:cs typeface="+mj-cs"/>
        </a:defRPr>
      </a:lvl1pPr>
    </p:titleStyle>
    <p:bodyStyle>
      <a:lvl1pPr marL="304800" indent="-304800" algn="l" defTabSz="1219200" rtl="0" eaLnBrk="1" latinLnBrk="0" hangingPunct="1">
        <a:lnSpc>
          <a:spcPct val="95000"/>
        </a:lnSpc>
        <a:spcBef>
          <a:spcPts val="1865"/>
        </a:spcBef>
        <a:buSzPct val="100000"/>
        <a:buFont typeface="Arial" panose="020B0604020202020204" pitchFamily="34" charset="0"/>
        <a:buChar char="•"/>
        <a:defRPr sz="2400" kern="1200">
          <a:solidFill>
            <a:schemeClr val="tx1"/>
          </a:solidFill>
          <a:latin typeface="+mn-lt"/>
          <a:ea typeface="+mn-ea"/>
          <a:cs typeface="+mn-cs"/>
        </a:defRPr>
      </a:lvl1pPr>
      <a:lvl2pPr marL="731520" indent="-304800" algn="l" defTabSz="1219200" rtl="0" eaLnBrk="1" latinLnBrk="0" hangingPunct="1">
        <a:lnSpc>
          <a:spcPct val="95000"/>
        </a:lnSpc>
        <a:spcBef>
          <a:spcPts val="1065"/>
        </a:spcBef>
        <a:buSzPct val="100000"/>
        <a:buFont typeface="Century Gothic" panose="020B0502020202020204" pitchFamily="34" charset="0"/>
        <a:buChar char="–"/>
        <a:defRPr sz="2000" kern="1200">
          <a:solidFill>
            <a:schemeClr val="tx1"/>
          </a:solidFill>
          <a:latin typeface="+mn-lt"/>
          <a:ea typeface="+mn-ea"/>
          <a:cs typeface="+mn-cs"/>
        </a:defRPr>
      </a:lvl2pPr>
      <a:lvl3pPr marL="1158240" indent="-304800" algn="l" defTabSz="1219200" rtl="0" eaLnBrk="1" latinLnBrk="0" hangingPunct="1">
        <a:lnSpc>
          <a:spcPct val="95000"/>
        </a:lnSpc>
        <a:spcBef>
          <a:spcPts val="1065"/>
        </a:spcBef>
        <a:buSzPct val="100000"/>
        <a:buFont typeface="Century Gothic" panose="020B0502020202020204" pitchFamily="34" charset="0"/>
        <a:buChar char="–"/>
        <a:defRPr sz="1800" kern="1200">
          <a:solidFill>
            <a:schemeClr val="tx1"/>
          </a:solidFill>
          <a:latin typeface="+mn-lt"/>
          <a:ea typeface="+mn-ea"/>
          <a:cs typeface="+mn-cs"/>
        </a:defRPr>
      </a:lvl3pPr>
      <a:lvl4pPr marL="1584960" indent="-304800" algn="l" defTabSz="1219200" rtl="0" eaLnBrk="1" latinLnBrk="0" hangingPunct="1">
        <a:lnSpc>
          <a:spcPct val="95000"/>
        </a:lnSpc>
        <a:spcBef>
          <a:spcPts val="1065"/>
        </a:spcBef>
        <a:buSzPct val="100000"/>
        <a:buFont typeface="Century Gothic" panose="020B0502020202020204" pitchFamily="34" charset="0"/>
        <a:buChar char="–"/>
        <a:defRPr sz="1800" kern="1200">
          <a:solidFill>
            <a:schemeClr val="tx1"/>
          </a:solidFill>
          <a:latin typeface="+mn-lt"/>
          <a:ea typeface="+mn-ea"/>
          <a:cs typeface="+mn-cs"/>
        </a:defRPr>
      </a:lvl4pPr>
      <a:lvl5pPr marL="2011045" indent="-304800" algn="l" defTabSz="1219200" rtl="0" eaLnBrk="1" latinLnBrk="0" hangingPunct="1">
        <a:lnSpc>
          <a:spcPct val="95000"/>
        </a:lnSpc>
        <a:spcBef>
          <a:spcPts val="1065"/>
        </a:spcBef>
        <a:buSzPct val="100000"/>
        <a:buFont typeface="Century Gothic" panose="020B0502020202020204" pitchFamily="34" charset="0"/>
        <a:buChar char="–"/>
        <a:defRPr sz="1800" kern="1200">
          <a:solidFill>
            <a:schemeClr val="tx1"/>
          </a:solidFill>
          <a:latin typeface="+mn-lt"/>
          <a:ea typeface="+mn-ea"/>
          <a:cs typeface="+mn-cs"/>
        </a:defRPr>
      </a:lvl5pPr>
      <a:lvl6pPr marL="2437765" indent="-304800" algn="l" defTabSz="1219200" rtl="0" eaLnBrk="1" latinLnBrk="0" hangingPunct="1">
        <a:lnSpc>
          <a:spcPct val="95000"/>
        </a:lnSpc>
        <a:spcBef>
          <a:spcPts val="1065"/>
        </a:spcBef>
        <a:buSzPct val="90000"/>
        <a:buFont typeface="Century Gothic" panose="020B0502020202020204" pitchFamily="34" charset="0"/>
        <a:buChar char="–"/>
        <a:defRPr sz="1800" kern="1200">
          <a:solidFill>
            <a:schemeClr val="tx1"/>
          </a:solidFill>
          <a:latin typeface="+mn-lt"/>
          <a:ea typeface="+mn-ea"/>
          <a:cs typeface="+mn-cs"/>
        </a:defRPr>
      </a:lvl6pPr>
      <a:lvl7pPr marL="2864485" indent="-304800" algn="l" defTabSz="1219200" rtl="0" eaLnBrk="1" latinLnBrk="0" hangingPunct="1">
        <a:lnSpc>
          <a:spcPct val="95000"/>
        </a:lnSpc>
        <a:spcBef>
          <a:spcPts val="1065"/>
        </a:spcBef>
        <a:buSzPct val="90000"/>
        <a:buFont typeface="Century Gothic" panose="020B0502020202020204" pitchFamily="34" charset="0"/>
        <a:buChar char="–"/>
        <a:defRPr sz="1800" kern="1200">
          <a:solidFill>
            <a:schemeClr val="tx1"/>
          </a:solidFill>
          <a:latin typeface="+mn-lt"/>
          <a:ea typeface="+mn-ea"/>
          <a:cs typeface="+mn-cs"/>
        </a:defRPr>
      </a:lvl7pPr>
      <a:lvl8pPr marL="3291205" indent="-304800" algn="l" defTabSz="1219200" rtl="0" eaLnBrk="1" latinLnBrk="0" hangingPunct="1">
        <a:lnSpc>
          <a:spcPct val="95000"/>
        </a:lnSpc>
        <a:spcBef>
          <a:spcPts val="1065"/>
        </a:spcBef>
        <a:buSzPct val="90000"/>
        <a:buFont typeface="Century Gothic" panose="020B0502020202020204" pitchFamily="34" charset="0"/>
        <a:buChar char="–"/>
        <a:defRPr sz="1800" kern="1200">
          <a:solidFill>
            <a:schemeClr val="tx1"/>
          </a:solidFill>
          <a:latin typeface="+mn-lt"/>
          <a:ea typeface="+mn-ea"/>
          <a:cs typeface="+mn-cs"/>
        </a:defRPr>
      </a:lvl8pPr>
      <a:lvl9pPr marL="3778885" indent="-304800" algn="l" defTabSz="1219200" rtl="0" eaLnBrk="1" latinLnBrk="0" hangingPunct="1">
        <a:lnSpc>
          <a:spcPct val="95000"/>
        </a:lnSpc>
        <a:spcBef>
          <a:spcPts val="1065"/>
        </a:spcBef>
        <a:buSzPct val="90000"/>
        <a:buFont typeface="Century Gothic" panose="020B0502020202020204" pitchFamily="34" charset="0"/>
        <a:buChar char="–"/>
        <a:defRPr sz="1800" kern="1200">
          <a:solidFill>
            <a:schemeClr val="tx1"/>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microsoft.com/office/2007/relationships/media" Target="../media/media1.mp4"/><Relationship Id="rId1" Type="http://schemas.openxmlformats.org/officeDocument/2006/relationships/video" Target="../media/media1.mp4"/></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hdphoto" Target="../media/image31.wdp"/><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hyperlink" Target="https://scikit-learn.org/stable/modules/generated/sklearn.neighbors.KNeighborsClassifier.html" TargetMode="External"/><Relationship Id="rId3" Type="http://schemas.openxmlformats.org/officeDocument/2006/relationships/hyperlink" Target="https://docs.streamlit.io/library/get-started/main-concepts" TargetMode="External"/><Relationship Id="rId2" Type="http://schemas.openxmlformats.org/officeDocument/2006/relationships/hyperlink" Target="https://matplotlib.org/stable/index.html" TargetMode="External"/><Relationship Id="rId1" Type="http://schemas.openxmlformats.org/officeDocument/2006/relationships/hyperlink" Target="https://pandas.pydata.org/docs/getting_started/index.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12.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Book Recommendations</a:t>
            </a:r>
            <a:br>
              <a:rPr lang="en-US" dirty="0"/>
            </a:br>
            <a:r>
              <a:rPr lang="en-US" dirty="0"/>
              <a:t>System</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91" y="333152"/>
            <a:ext cx="3293059" cy="1013048"/>
          </a:xfrm>
        </p:spPr>
        <p:txBody>
          <a:bodyPr>
            <a:normAutofit fontScale="90000"/>
          </a:bodyPr>
          <a:lstStyle/>
          <a:p>
            <a:pPr marL="342900" indent="-342900">
              <a:buFont typeface="Wingdings" panose="05000000000000000000" pitchFamily="2" charset="2"/>
              <a:buChar char="v"/>
            </a:pPr>
            <a:r>
              <a:rPr lang="en-US" sz="1800" dirty="0"/>
              <a:t>Below Histogram Represents the age of users.</a:t>
            </a:r>
            <a:br>
              <a:rPr lang="en-US" dirty="0"/>
            </a:br>
            <a:br>
              <a:rPr lang="en-US" dirty="0"/>
            </a:br>
            <a:endParaRPr lang="en-US" dirty="0"/>
          </a:p>
        </p:txBody>
      </p:sp>
      <p:sp>
        <p:nvSpPr>
          <p:cNvPr id="9" name="Content Placeholder 8"/>
          <p:cNvSpPr>
            <a:spLocks noGrp="1"/>
          </p:cNvSpPr>
          <p:nvPr>
            <p:ph idx="1"/>
          </p:nvPr>
        </p:nvSpPr>
        <p:spPr/>
        <p:txBody>
          <a:bodyPr>
            <a:normAutofit/>
          </a:bodyPr>
          <a:lstStyle/>
          <a:p>
            <a:pPr>
              <a:buFont typeface="Wingdings" panose="05000000000000000000" pitchFamily="2" charset="2"/>
              <a:buChar char="v"/>
            </a:pPr>
            <a:r>
              <a:rPr lang="en-IN" sz="1600" b="1" dirty="0"/>
              <a:t>Top 15 Highest Reader From Countries </a:t>
            </a:r>
            <a:endParaRPr lang="en-IN" sz="1600" b="1" dirty="0"/>
          </a:p>
          <a:p>
            <a:pPr marL="0" indent="0">
              <a:buNone/>
            </a:pPr>
            <a:endParaRPr lang="en-IN" sz="1600" b="1"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94212" y="836713"/>
            <a:ext cx="5544616" cy="26642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605998" y="3646526"/>
            <a:ext cx="4200964" cy="338554"/>
          </a:xfrm>
          <a:prstGeom prst="rect">
            <a:avLst/>
          </a:prstGeom>
          <a:noFill/>
        </p:spPr>
        <p:txBody>
          <a:bodyPr wrap="square" rtlCol="0">
            <a:spAutoFit/>
          </a:bodyPr>
          <a:lstStyle/>
          <a:p>
            <a:pPr marL="285750" indent="-285750">
              <a:buFont typeface="Wingdings" panose="05000000000000000000" pitchFamily="2" charset="2"/>
              <a:buChar char="v"/>
            </a:pPr>
            <a:r>
              <a:rPr lang="en-IN" sz="1600" b="1" dirty="0"/>
              <a:t>Top 20 Publisher With The Most Book</a:t>
            </a:r>
            <a:endParaRPr lang="en-IN" sz="1600" b="1"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260" y="4130598"/>
            <a:ext cx="5112568" cy="25710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35991" y="908720"/>
            <a:ext cx="2606093" cy="523220"/>
          </a:xfrm>
          <a:prstGeom prst="rect">
            <a:avLst/>
          </a:prstGeom>
          <a:noFill/>
        </p:spPr>
        <p:txBody>
          <a:bodyPr wrap="square" rtlCol="0">
            <a:spAutoFit/>
          </a:bodyPr>
          <a:lstStyle/>
          <a:p>
            <a:pPr marL="285750" indent="-285750">
              <a:buFont typeface="Arial" panose="020B0604020202020204" pitchFamily="34" charset="0"/>
              <a:buChar char="•"/>
            </a:pPr>
            <a:r>
              <a:rPr lang="en-IN" sz="1400" dirty="0"/>
              <a:t>Aged between 30 to 40 most users read books.</a:t>
            </a:r>
            <a:endParaRPr lang="en-IN" sz="1400" dirty="0"/>
          </a:p>
        </p:txBody>
      </p:sp>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03" y="1628800"/>
            <a:ext cx="3790156" cy="3960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63407" y="260648"/>
            <a:ext cx="10157354" cy="936104"/>
          </a:xfrm>
        </p:spPr>
        <p:txBody>
          <a:bodyPr>
            <a:normAutofit/>
          </a:bodyPr>
          <a:lstStyle/>
          <a:p>
            <a:r>
              <a:rPr lang="en-IN" b="1" dirty="0"/>
              <a:t>6. Recommendation</a:t>
            </a:r>
            <a:r>
              <a:rPr lang="en-IN" sz="2400" b="1" dirty="0"/>
              <a:t> </a:t>
            </a:r>
            <a:r>
              <a:rPr lang="en-IN" b="1" dirty="0"/>
              <a:t>Techniques</a:t>
            </a:r>
            <a:endParaRPr lang="en-IN" b="1" dirty="0"/>
          </a:p>
        </p:txBody>
      </p:sp>
      <p:sp>
        <p:nvSpPr>
          <p:cNvPr id="6" name="TextBox 5"/>
          <p:cNvSpPr txBox="1"/>
          <p:nvPr/>
        </p:nvSpPr>
        <p:spPr>
          <a:xfrm>
            <a:off x="1269876" y="1082626"/>
            <a:ext cx="9856545" cy="5155257"/>
          </a:xfrm>
          <a:prstGeom prst="rect">
            <a:avLst/>
          </a:prstGeom>
          <a:noFill/>
        </p:spPr>
        <p:txBody>
          <a:bodyPr wrap="square" rtlCol="0">
            <a:spAutoFit/>
          </a:bodyPr>
          <a:lstStyle/>
          <a:p>
            <a:pPr algn="l" rtl="0"/>
            <a:endParaRPr lang="en-IN" b="1" i="1" dirty="0"/>
          </a:p>
          <a:p>
            <a:pPr algn="l" rtl="0"/>
            <a:r>
              <a:rPr lang="en-IN" b="1" i="1" dirty="0"/>
              <a:t>6.1 </a:t>
            </a:r>
            <a:r>
              <a:rPr lang="en-IN" b="1" u="sng" dirty="0"/>
              <a:t>Popularity-Based Recommendation System :-</a:t>
            </a:r>
            <a:endParaRPr lang="en-IN" b="1" u="sng" dirty="0"/>
          </a:p>
          <a:p>
            <a:pPr algn="l" rtl="0"/>
            <a:endParaRPr lang="en-IN" sz="1400" b="1" u="sng" dirty="0"/>
          </a:p>
          <a:p>
            <a:pPr algn="l" rtl="0">
              <a:lnSpc>
                <a:spcPct val="150000"/>
              </a:lnSpc>
            </a:pPr>
            <a:r>
              <a:rPr lang="en-US" sz="1400" dirty="0"/>
              <a:t>It is a type of recommendation system which works on the principle of popularity and or anything which is in trend. These systems check the product, movies, or books that are in trend or are most popular among the users and directly recommend those.</a:t>
            </a:r>
            <a:endParaRPr lang="en-IN" sz="1400" dirty="0"/>
          </a:p>
          <a:p>
            <a:pPr algn="l" rtl="0"/>
            <a:endParaRPr lang="en-IN" b="1" u="sng" dirty="0"/>
          </a:p>
          <a:p>
            <a:pPr marL="342900" indent="-342900" algn="l" rtl="0">
              <a:buFont typeface="Wingdings" panose="05000000000000000000" pitchFamily="2" charset="2"/>
              <a:buChar char="Ø"/>
            </a:pPr>
            <a:r>
              <a:rPr lang="en-US" sz="2000" b="1" dirty="0"/>
              <a:t>Advantage of popularity-based recommendation system</a:t>
            </a:r>
            <a:endParaRPr lang="en-US" sz="2000" b="1" dirty="0"/>
          </a:p>
          <a:p>
            <a:pPr algn="l" rtl="0"/>
            <a:endParaRPr lang="en-US" sz="2000" b="1" dirty="0"/>
          </a:p>
          <a:p>
            <a:pPr marL="285750" indent="-285750" algn="l" rtl="0">
              <a:buFont typeface="Wingdings" panose="05000000000000000000" pitchFamily="2" charset="2"/>
              <a:buChar char="§"/>
            </a:pPr>
            <a:r>
              <a:rPr lang="en-US" sz="1100" dirty="0">
                <a:solidFill>
                  <a:srgbClr val="000000"/>
                </a:solidFill>
                <a:latin typeface="roboto" panose="02000000000000000000" pitchFamily="2" charset="0"/>
              </a:rPr>
              <a:t> </a:t>
            </a:r>
            <a:r>
              <a:rPr lang="en-US" sz="1400" dirty="0"/>
              <a:t>There is no need for the user’s historical data.</a:t>
            </a:r>
            <a:endParaRPr lang="en-US" sz="1400" dirty="0"/>
          </a:p>
          <a:p>
            <a:pPr marL="285750" indent="-285750" algn="l" rtl="0">
              <a:buFont typeface="Wingdings" panose="05000000000000000000" pitchFamily="2" charset="2"/>
              <a:buChar char="§"/>
            </a:pPr>
            <a:endParaRPr lang="en-US" sz="1400" dirty="0"/>
          </a:p>
          <a:p>
            <a:pPr algn="l" rtl="0"/>
            <a:endParaRPr lang="en-US" sz="1400" dirty="0"/>
          </a:p>
          <a:p>
            <a:pPr algn="l" rtl="0"/>
            <a:endParaRPr lang="en-US" sz="1400" dirty="0"/>
          </a:p>
          <a:p>
            <a:pPr marL="342900" indent="-342900" algn="l" rtl="0">
              <a:buFont typeface="Wingdings" panose="05000000000000000000" pitchFamily="2" charset="2"/>
              <a:buChar char="Ø"/>
            </a:pPr>
            <a:r>
              <a:rPr lang="en-US" sz="2000" b="1" dirty="0"/>
              <a:t>Disadvantage popularity-based recommendation system</a:t>
            </a:r>
            <a:endParaRPr lang="en-US" sz="2000" b="1" dirty="0"/>
          </a:p>
          <a:p>
            <a:pPr algn="l" rtl="0"/>
            <a:endParaRPr lang="en-US" sz="2000" b="1" dirty="0"/>
          </a:p>
          <a:p>
            <a:pPr marL="342900" indent="-342900" algn="l" rtl="0">
              <a:buFont typeface="Wingdings" panose="05000000000000000000" pitchFamily="2" charset="2"/>
              <a:buChar char="§"/>
            </a:pPr>
            <a:r>
              <a:rPr lang="en-US" sz="1400" dirty="0"/>
              <a:t>The system would recommend the same sort of products/books which are solely based on popularity to every other user.</a:t>
            </a:r>
            <a:endParaRPr lang="en-US" sz="1400" dirty="0"/>
          </a:p>
          <a:p>
            <a:pPr algn="l" rtl="0"/>
            <a:endParaRPr lang="en-US"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12651" y="1556792"/>
            <a:ext cx="9163521" cy="4248472"/>
          </a:xfrm>
          <a:prstGeom prst="rect">
            <a:avLst/>
          </a:prstGeom>
        </p:spPr>
      </p:pic>
      <p:sp>
        <p:nvSpPr>
          <p:cNvPr id="5" name="TextBox 4"/>
          <p:cNvSpPr txBox="1"/>
          <p:nvPr/>
        </p:nvSpPr>
        <p:spPr>
          <a:xfrm>
            <a:off x="2277988" y="716881"/>
            <a:ext cx="7200800" cy="400110"/>
          </a:xfrm>
          <a:prstGeom prst="rect">
            <a:avLst/>
          </a:prstGeom>
          <a:noFill/>
        </p:spPr>
        <p:txBody>
          <a:bodyPr wrap="square" rtlCol="0">
            <a:spAutoFit/>
          </a:bodyPr>
          <a:lstStyle/>
          <a:p>
            <a:pPr algn="ctr"/>
            <a:r>
              <a:rPr lang="en-IN" sz="2000" b="1" i="1" u="sng" dirty="0">
                <a:effectLst>
                  <a:outerShdw blurRad="38100" dist="38100" dir="2700000" algn="tl">
                    <a:srgbClr val="000000">
                      <a:alpha val="43137"/>
                    </a:srgbClr>
                  </a:outerShdw>
                </a:effectLst>
              </a:rPr>
              <a:t>Popularity-Based Recommendation System </a:t>
            </a:r>
            <a:r>
              <a:rPr lang="en-IN" sz="2000" b="1" i="1" u="sng" dirty="0" err="1">
                <a:effectLst>
                  <a:outerShdw blurRad="38100" dist="38100" dir="2700000" algn="tl">
                    <a:srgbClr val="000000">
                      <a:alpha val="43137"/>
                    </a:srgbClr>
                  </a:outerShdw>
                </a:effectLst>
              </a:rPr>
              <a:t>Dataframe</a:t>
            </a:r>
            <a:endParaRPr lang="en-IN" sz="2000" b="1" i="1" u="sng"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7828" y="260648"/>
            <a:ext cx="8136904" cy="6863417"/>
          </a:xfrm>
          <a:prstGeom prst="rect">
            <a:avLst/>
          </a:prstGeom>
          <a:noFill/>
        </p:spPr>
        <p:txBody>
          <a:bodyPr wrap="square" rtlCol="0">
            <a:spAutoFit/>
          </a:bodyPr>
          <a:lstStyle/>
          <a:p>
            <a:r>
              <a:rPr lang="en-IN" b="1" dirty="0"/>
              <a:t>6.2 </a:t>
            </a:r>
            <a:r>
              <a:rPr lang="en-IN" b="1" u="sng" dirty="0"/>
              <a:t>Content-Based Filtering:-</a:t>
            </a:r>
            <a:endParaRPr lang="en-IN" b="1" u="sng" dirty="0"/>
          </a:p>
          <a:p>
            <a:endParaRPr lang="en-IN" sz="1600" b="1" u="sng" dirty="0"/>
          </a:p>
          <a:p>
            <a:pPr>
              <a:lnSpc>
                <a:spcPct val="150000"/>
              </a:lnSpc>
            </a:pPr>
            <a:r>
              <a:rPr lang="en-US" sz="1600" dirty="0"/>
              <a:t>A content-based recommender works with data that the user provides, either explicitly (rating) or implicitly (clicking on a link). Based on that data, a user profile is generated, which is then used to make suggestions to the user.</a:t>
            </a:r>
            <a:endParaRPr lang="en-US" sz="1600" dirty="0"/>
          </a:p>
          <a:p>
            <a:endParaRPr lang="en-US" sz="1600" dirty="0"/>
          </a:p>
          <a:p>
            <a:pPr marL="342900" indent="-342900" algn="l" rtl="0">
              <a:buFont typeface="Wingdings" panose="05000000000000000000" pitchFamily="2" charset="2"/>
              <a:buChar char="Ø"/>
            </a:pPr>
            <a:r>
              <a:rPr lang="en-US" sz="2000" b="1" dirty="0"/>
              <a:t>Advantage of content-based recommendation system</a:t>
            </a:r>
            <a:endParaRPr lang="en-US" sz="2000" b="1" dirty="0"/>
          </a:p>
          <a:p>
            <a:pPr algn="l" rtl="0"/>
            <a:endParaRPr lang="en-US" sz="2000" b="1" dirty="0"/>
          </a:p>
          <a:p>
            <a:pPr marL="171450" indent="-171450" algn="l" rtl="0">
              <a:lnSpc>
                <a:spcPct val="150000"/>
              </a:lnSpc>
              <a:buFont typeface="Wingdings" panose="05000000000000000000" pitchFamily="2" charset="2"/>
              <a:buChar char="§"/>
            </a:pPr>
            <a:r>
              <a:rPr lang="en-US" sz="1600" dirty="0"/>
              <a:t>Able to recommend users with unique tastes.</a:t>
            </a:r>
            <a:endParaRPr lang="en-US" sz="1600" dirty="0"/>
          </a:p>
          <a:p>
            <a:pPr marL="171450" indent="-171450" algn="l" rtl="0">
              <a:lnSpc>
                <a:spcPct val="150000"/>
              </a:lnSpc>
              <a:buFont typeface="Wingdings" panose="05000000000000000000" pitchFamily="2" charset="2"/>
              <a:buChar char="§"/>
            </a:pPr>
            <a:r>
              <a:rPr lang="en-US" sz="1600" dirty="0"/>
              <a:t>Can explain the recommendation.</a:t>
            </a:r>
            <a:endParaRPr lang="en-US" sz="1600" dirty="0"/>
          </a:p>
          <a:p>
            <a:pPr marL="171450" indent="-171450" algn="l" rtl="0">
              <a:buFont typeface="Wingdings" panose="05000000000000000000" pitchFamily="2" charset="2"/>
              <a:buChar char="§"/>
            </a:pPr>
            <a:endParaRPr lang="en-US" sz="1600" dirty="0"/>
          </a:p>
          <a:p>
            <a:pPr algn="l" rtl="0"/>
            <a:endParaRPr lang="en-US" sz="1600" dirty="0"/>
          </a:p>
          <a:p>
            <a:pPr marL="342900" indent="-342900" algn="l" rtl="0">
              <a:buFont typeface="Wingdings" panose="05000000000000000000" pitchFamily="2" charset="2"/>
              <a:buChar char="Ø"/>
            </a:pPr>
            <a:r>
              <a:rPr lang="en-US" sz="2000" b="1" dirty="0"/>
              <a:t>Disadvantage of content-based recommendation system</a:t>
            </a:r>
            <a:endParaRPr lang="en-US" sz="2000" b="1" dirty="0"/>
          </a:p>
          <a:p>
            <a:pPr algn="l" rtl="0"/>
            <a:endParaRPr lang="en-US" sz="2000" b="1" dirty="0"/>
          </a:p>
          <a:p>
            <a:pPr marL="342900" indent="-342900" algn="l" rtl="0">
              <a:lnSpc>
                <a:spcPct val="150000"/>
              </a:lnSpc>
              <a:buFont typeface="Wingdings" panose="05000000000000000000" pitchFamily="2" charset="2"/>
              <a:buChar char="§"/>
            </a:pPr>
            <a:r>
              <a:rPr lang="en-US" sz="1600" dirty="0"/>
              <a:t>Data should be in a structured format.</a:t>
            </a:r>
            <a:endParaRPr lang="en-US" sz="1600" dirty="0"/>
          </a:p>
          <a:p>
            <a:pPr marL="342900" indent="-342900" algn="l" rtl="0">
              <a:lnSpc>
                <a:spcPct val="150000"/>
              </a:lnSpc>
              <a:buFont typeface="Wingdings" panose="05000000000000000000" pitchFamily="2" charset="2"/>
              <a:buChar char="§"/>
            </a:pPr>
            <a:r>
              <a:rPr lang="en-US" sz="1600" dirty="0"/>
              <a:t>Unable to use quality judgments from other users.</a:t>
            </a:r>
            <a:endParaRPr lang="en-US" sz="1600" dirty="0"/>
          </a:p>
          <a:p>
            <a:pPr marL="342900" indent="-342900" algn="l" rtl="0">
              <a:buFont typeface="Wingdings" panose="05000000000000000000" pitchFamily="2" charset="2"/>
              <a:buChar char="§"/>
            </a:pPr>
            <a:endParaRPr lang="en-US" sz="1600" dirty="0"/>
          </a:p>
          <a:p>
            <a:endParaRPr lang="en-US" sz="1600" dirty="0"/>
          </a:p>
          <a:p>
            <a:endParaRPr lang="en-US" sz="1600" dirty="0"/>
          </a:p>
          <a:p>
            <a:endParaRPr lang="en-US" sz="1600" dirty="0"/>
          </a:p>
          <a:p>
            <a:endParaRPr lang="en-IN" b="1" u="sng"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0512" r="20513" b="3447"/>
          <a:stretch>
            <a:fillRect/>
          </a:stretch>
        </p:blipFill>
        <p:spPr>
          <a:xfrm>
            <a:off x="8974732" y="1124744"/>
            <a:ext cx="2834579" cy="306684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020" y="836712"/>
            <a:ext cx="6048671" cy="400110"/>
          </a:xfrm>
          <a:prstGeom prst="rect">
            <a:avLst/>
          </a:prstGeom>
          <a:noFill/>
        </p:spPr>
        <p:txBody>
          <a:bodyPr wrap="square" rtlCol="0">
            <a:spAutoFit/>
          </a:bodyPr>
          <a:lstStyle/>
          <a:p>
            <a:pPr algn="ctr"/>
            <a:r>
              <a:rPr lang="en-IN" sz="2000" b="1" i="1" u="sng" dirty="0">
                <a:effectLst>
                  <a:outerShdw blurRad="38100" dist="38100" dir="2700000" algn="tl">
                    <a:srgbClr val="000000">
                      <a:alpha val="43137"/>
                    </a:srgbClr>
                  </a:outerShdw>
                </a:effectLst>
              </a:rPr>
              <a:t>Content-Base Filtering  Result</a:t>
            </a:r>
            <a:endParaRPr lang="en-IN" sz="2000" b="1" i="1" u="sng"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58008" y="1844824"/>
            <a:ext cx="7272808"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7828" y="467315"/>
            <a:ext cx="9649072" cy="4785284"/>
          </a:xfrm>
          <a:prstGeom prst="rect">
            <a:avLst/>
          </a:prstGeom>
          <a:noFill/>
        </p:spPr>
        <p:txBody>
          <a:bodyPr wrap="square" rtlCol="0">
            <a:spAutoFit/>
          </a:bodyPr>
          <a:lstStyle/>
          <a:p>
            <a:r>
              <a:rPr lang="en-IN" b="1" dirty="0"/>
              <a:t>6.3 </a:t>
            </a:r>
            <a:r>
              <a:rPr lang="en-IN" b="1" u="sng" dirty="0"/>
              <a:t>Collaborative Filtering:- </a:t>
            </a:r>
            <a:endParaRPr lang="en-IN" b="1" u="sng" dirty="0"/>
          </a:p>
          <a:p>
            <a:pPr>
              <a:lnSpc>
                <a:spcPct val="150000"/>
              </a:lnSpc>
            </a:pPr>
            <a:r>
              <a:rPr lang="en-US" sz="1600" dirty="0"/>
              <a:t>Collaborative filtering is used by most recommendation systems to find similar patterns or information of the users, this technique can filter out items that users like on the basis of the ratings or reactions by similar users.</a:t>
            </a:r>
            <a:endParaRPr lang="en-US" sz="1600" dirty="0"/>
          </a:p>
          <a:p>
            <a:endParaRPr lang="en-US" sz="1600" dirty="0"/>
          </a:p>
          <a:p>
            <a:pPr marL="285750" indent="-285750">
              <a:buFont typeface="Wingdings" panose="05000000000000000000" pitchFamily="2" charset="2"/>
              <a:buChar char="Ø"/>
            </a:pPr>
            <a:r>
              <a:rPr lang="en-US" sz="2000" b="1" dirty="0"/>
              <a:t>Advantages of collaborative filtering</a:t>
            </a:r>
            <a:endParaRPr lang="en-US" sz="2000" b="1" dirty="0"/>
          </a:p>
          <a:p>
            <a:endParaRPr lang="en-US" sz="2000" b="1" dirty="0"/>
          </a:p>
          <a:p>
            <a:pPr marL="285750" indent="-285750">
              <a:lnSpc>
                <a:spcPct val="150000"/>
              </a:lnSpc>
              <a:buFont typeface="Wingdings" panose="05000000000000000000" pitchFamily="2" charset="2"/>
              <a:buChar char="§"/>
            </a:pPr>
            <a:r>
              <a:rPr lang="en-US" sz="1600" dirty="0"/>
              <a:t>Other user scores are used.</a:t>
            </a:r>
            <a:endParaRPr lang="en-US" sz="1600" dirty="0"/>
          </a:p>
          <a:p>
            <a:pPr marL="285750" indent="-285750">
              <a:lnSpc>
                <a:spcPct val="150000"/>
              </a:lnSpc>
              <a:buFont typeface="Wingdings" panose="05000000000000000000" pitchFamily="2" charset="2"/>
              <a:buChar char="§"/>
            </a:pPr>
            <a:r>
              <a:rPr lang="en-US" sz="1600" dirty="0"/>
              <a:t>No deterministic result since chance is involved in the system.</a:t>
            </a:r>
            <a:endParaRPr lang="en-US" sz="1600" dirty="0"/>
          </a:p>
          <a:p>
            <a:endParaRPr lang="en-US" sz="2000" b="1" dirty="0"/>
          </a:p>
          <a:p>
            <a:pPr marL="285750" indent="-285750">
              <a:buFont typeface="Wingdings" panose="05000000000000000000" pitchFamily="2" charset="2"/>
              <a:buChar char="Ø"/>
            </a:pPr>
            <a:r>
              <a:rPr lang="en-US" sz="2000" b="1" dirty="0"/>
              <a:t>Disadvantages of collaborative filtering</a:t>
            </a:r>
            <a:endParaRPr lang="en-US" sz="2000" b="1" dirty="0"/>
          </a:p>
          <a:p>
            <a:endParaRPr lang="en-US" sz="2000" b="1" dirty="0"/>
          </a:p>
          <a:p>
            <a:pPr marL="285750" indent="-285750">
              <a:lnSpc>
                <a:spcPct val="150000"/>
              </a:lnSpc>
              <a:buFont typeface="Wingdings" panose="05000000000000000000" pitchFamily="2" charset="2"/>
              <a:buChar char="§"/>
            </a:pPr>
            <a:r>
              <a:rPr lang="en-US" sz="1600" dirty="0"/>
              <a:t>Needs more data.</a:t>
            </a:r>
            <a:endParaRPr lang="en-US" sz="1600" dirty="0"/>
          </a:p>
          <a:p>
            <a:pPr marL="285750" indent="-285750">
              <a:lnSpc>
                <a:spcPct val="150000"/>
              </a:lnSpc>
              <a:buFont typeface="Wingdings" panose="05000000000000000000" pitchFamily="2" charset="2"/>
              <a:buChar char="§"/>
            </a:pPr>
            <a:r>
              <a:rPr lang="en-US" sz="1600" dirty="0"/>
              <a:t>Problems with new users and new products.</a:t>
            </a:r>
            <a:endParaRPr lang="en-US" sz="1600" dirty="0"/>
          </a:p>
        </p:txBody>
      </p:sp>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9301" t="-259" r="9301" b="259"/>
          <a:stretch>
            <a:fillRect/>
          </a:stretch>
        </p:blipFill>
        <p:spPr>
          <a:xfrm>
            <a:off x="8686700" y="2420888"/>
            <a:ext cx="2160240" cy="2194991"/>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1944" y="1808820"/>
            <a:ext cx="8424936" cy="3492388"/>
          </a:xfrm>
          <a:prstGeom prst="rect">
            <a:avLst/>
          </a:prstGeom>
        </p:spPr>
      </p:pic>
      <p:sp>
        <p:nvSpPr>
          <p:cNvPr id="3" name="TextBox 2"/>
          <p:cNvSpPr txBox="1"/>
          <p:nvPr/>
        </p:nvSpPr>
        <p:spPr>
          <a:xfrm>
            <a:off x="3430116" y="955729"/>
            <a:ext cx="4536504" cy="400110"/>
          </a:xfrm>
          <a:prstGeom prst="rect">
            <a:avLst/>
          </a:prstGeom>
          <a:noFill/>
        </p:spPr>
        <p:txBody>
          <a:bodyPr wrap="square" rtlCol="0">
            <a:spAutoFit/>
          </a:bodyPr>
          <a:lstStyle/>
          <a:p>
            <a:pPr algn="ctr"/>
            <a:r>
              <a:rPr lang="en-IN" sz="2000" b="1" i="1" u="sng" dirty="0">
                <a:effectLst>
                  <a:outerShdw blurRad="38100" dist="38100" dir="2700000" algn="tl">
                    <a:srgbClr val="000000">
                      <a:alpha val="43137"/>
                    </a:srgbClr>
                  </a:outerShdw>
                </a:effectLst>
              </a:rPr>
              <a:t>Result Of Collaborative Filtering</a:t>
            </a:r>
            <a:endParaRPr lang="en-IN" sz="2000" b="1" i="1" u="sng"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4296" y="944187"/>
            <a:ext cx="11927060" cy="830997"/>
          </a:xfrm>
          <a:prstGeom prst="rect">
            <a:avLst/>
          </a:prstGeom>
          <a:noFill/>
        </p:spPr>
        <p:txBody>
          <a:bodyPr wrap="square">
            <a:spAutoFit/>
          </a:bodyPr>
          <a:lstStyle/>
          <a:p>
            <a:pPr algn="just"/>
            <a:r>
              <a:rPr lang="en-US" sz="1600" dirty="0"/>
              <a:t>Deployment is the process by which a ML model is moved from an offline environment and integrated into an existing production environment, such as a live application. It is a critical step that must be completed in order for a model to serve its intended purpose and solve the challenges it is designed for</a:t>
            </a:r>
            <a:endParaRPr lang="en-IN" sz="1600" dirty="0"/>
          </a:p>
        </p:txBody>
      </p:sp>
      <p:sp>
        <p:nvSpPr>
          <p:cNvPr id="4" name="TextBox 3"/>
          <p:cNvSpPr txBox="1"/>
          <p:nvPr/>
        </p:nvSpPr>
        <p:spPr>
          <a:xfrm>
            <a:off x="1485900" y="0"/>
            <a:ext cx="7848872" cy="769441"/>
          </a:xfrm>
          <a:prstGeom prst="rect">
            <a:avLst/>
          </a:prstGeom>
          <a:noFill/>
        </p:spPr>
        <p:txBody>
          <a:bodyPr wrap="square" rtlCol="0">
            <a:spAutoFit/>
          </a:bodyPr>
          <a:lstStyle/>
          <a:p>
            <a:pPr algn="ctr"/>
            <a:r>
              <a:rPr lang="en-IN" sz="4400" b="1" dirty="0"/>
              <a:t>8. Deployment</a:t>
            </a:r>
            <a:endParaRPr lang="en-IN" sz="4400" dirty="0"/>
          </a:p>
        </p:txBody>
      </p:sp>
      <p:sp>
        <p:nvSpPr>
          <p:cNvPr id="5" name="TextBox 4"/>
          <p:cNvSpPr txBox="1"/>
          <p:nvPr/>
        </p:nvSpPr>
        <p:spPr>
          <a:xfrm>
            <a:off x="254296" y="2276872"/>
            <a:ext cx="10160596" cy="461665"/>
          </a:xfrm>
          <a:prstGeom prst="rect">
            <a:avLst/>
          </a:prstGeom>
          <a:noFill/>
        </p:spPr>
        <p:txBody>
          <a:bodyPr wrap="square" rtlCol="0">
            <a:spAutoFit/>
          </a:bodyPr>
          <a:lstStyle/>
          <a:p>
            <a:pPr algn="ctr"/>
            <a:r>
              <a:rPr lang="en-IN" b="1" dirty="0"/>
              <a:t>Using Streamlit we have deployed our application</a:t>
            </a:r>
            <a:endParaRPr lang="en-IN" b="1"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748" y="3527087"/>
            <a:ext cx="5518348" cy="288032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372" y="3573016"/>
            <a:ext cx="6446983" cy="2880320"/>
          </a:xfrm>
          <a:prstGeom prst="rect">
            <a:avLst/>
          </a:prstGeom>
        </p:spPr>
      </p:pic>
      <p:sp>
        <p:nvSpPr>
          <p:cNvPr id="10" name="TextBox 9"/>
          <p:cNvSpPr txBox="1"/>
          <p:nvPr/>
        </p:nvSpPr>
        <p:spPr>
          <a:xfrm>
            <a:off x="1138994" y="3100318"/>
            <a:ext cx="3240360" cy="369332"/>
          </a:xfrm>
          <a:prstGeom prst="rect">
            <a:avLst/>
          </a:prstGeom>
          <a:noFill/>
        </p:spPr>
        <p:txBody>
          <a:bodyPr wrap="square" rtlCol="0">
            <a:spAutoFit/>
          </a:bodyPr>
          <a:lstStyle/>
          <a:p>
            <a:r>
              <a:rPr lang="en-IN" sz="1800" b="1" dirty="0"/>
              <a:t>Sidebar Navigation</a:t>
            </a:r>
            <a:endParaRPr lang="en-IN" sz="1800" b="1" dirty="0"/>
          </a:p>
        </p:txBody>
      </p:sp>
      <p:sp>
        <p:nvSpPr>
          <p:cNvPr id="11" name="TextBox 10"/>
          <p:cNvSpPr txBox="1"/>
          <p:nvPr/>
        </p:nvSpPr>
        <p:spPr>
          <a:xfrm>
            <a:off x="7318547" y="3100318"/>
            <a:ext cx="3731283" cy="369332"/>
          </a:xfrm>
          <a:prstGeom prst="rect">
            <a:avLst/>
          </a:prstGeom>
          <a:noFill/>
        </p:spPr>
        <p:txBody>
          <a:bodyPr wrap="square" rtlCol="0">
            <a:spAutoFit/>
          </a:bodyPr>
          <a:lstStyle/>
          <a:p>
            <a:r>
              <a:rPr lang="en-IN" sz="1800" b="1" dirty="0"/>
              <a:t>Background Image</a:t>
            </a:r>
            <a:endParaRPr lang="en-IN" sz="18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nal">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893"/>
            <a:ext cx="12188825" cy="6856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p:cNvSpPr>
            <a:spLocks noChangeAspect="1" noChangeArrowheads="1"/>
          </p:cNvSpPr>
          <p:nvPr/>
        </p:nvSpPr>
        <p:spPr bwMode="auto">
          <a:xfrm>
            <a:off x="5942012" y="3276599"/>
            <a:ext cx="1736575" cy="1736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1">
            <a:extLst>
              <a:ext uri="{BEBA8EAE-BF5A-486C-A8C5-ECC9F3942E4B}">
                <a14:imgProps xmlns:a14="http://schemas.microsoft.com/office/drawing/2010/main">
                  <a14:imgLayer r:embed="rId2">
                    <a14:imgEffect>
                      <a14:backgroundRemoval t="10000" b="90000" l="10000" r="90000"/>
                    </a14:imgEffect>
                  </a14:imgLayer>
                </a14:imgProps>
              </a:ext>
            </a:extLst>
          </a:blip>
          <a:stretch>
            <a:fillRect/>
          </a:stretch>
        </p:blipFill>
        <p:spPr>
          <a:xfrm>
            <a:off x="5878388" y="4804142"/>
            <a:ext cx="6984776" cy="2088232"/>
          </a:xfrm>
          <a:prstGeom prst="rect">
            <a:avLst/>
          </a:prstGeom>
        </p:spPr>
      </p:pic>
      <p:sp>
        <p:nvSpPr>
          <p:cNvPr id="15" name="TextBox 14"/>
          <p:cNvSpPr txBox="1"/>
          <p:nvPr/>
        </p:nvSpPr>
        <p:spPr>
          <a:xfrm>
            <a:off x="3286100" y="332656"/>
            <a:ext cx="6048672" cy="1446550"/>
          </a:xfrm>
          <a:prstGeom prst="rect">
            <a:avLst/>
          </a:prstGeom>
          <a:noFill/>
        </p:spPr>
        <p:txBody>
          <a:bodyPr wrap="square" rtlCol="0">
            <a:spAutoFit/>
          </a:bodyPr>
          <a:lstStyle/>
          <a:p>
            <a:pPr algn="ctr"/>
            <a:r>
              <a:rPr lang="en-IN" sz="4400" b="1" dirty="0"/>
              <a:t>CHALLENGES IN PROJECT</a:t>
            </a:r>
            <a:endParaRPr lang="en-IN" sz="4400" b="1" dirty="0"/>
          </a:p>
        </p:txBody>
      </p:sp>
      <p:cxnSp>
        <p:nvCxnSpPr>
          <p:cNvPr id="17" name="Straight Connector 16"/>
          <p:cNvCxnSpPr/>
          <p:nvPr/>
        </p:nvCxnSpPr>
        <p:spPr>
          <a:xfrm>
            <a:off x="333772" y="2204864"/>
            <a:ext cx="11521280" cy="0"/>
          </a:xfrm>
          <a:prstGeom prst="line">
            <a:avLst/>
          </a:prstGeom>
        </p:spPr>
        <p:style>
          <a:lnRef idx="3">
            <a:schemeClr val="accent3"/>
          </a:lnRef>
          <a:fillRef idx="0">
            <a:schemeClr val="accent3"/>
          </a:fillRef>
          <a:effectRef idx="2">
            <a:schemeClr val="accent3"/>
          </a:effectRef>
          <a:fontRef idx="minor">
            <a:schemeClr val="tx1"/>
          </a:fontRef>
        </p:style>
      </p:cxnSp>
      <p:sp>
        <p:nvSpPr>
          <p:cNvPr id="18" name="TextBox 17"/>
          <p:cNvSpPr txBox="1"/>
          <p:nvPr/>
        </p:nvSpPr>
        <p:spPr>
          <a:xfrm>
            <a:off x="693812" y="2708920"/>
            <a:ext cx="10225136" cy="2923877"/>
          </a:xfrm>
          <a:prstGeom prst="rect">
            <a:avLst/>
          </a:prstGeom>
          <a:noFill/>
        </p:spPr>
        <p:txBody>
          <a:bodyPr wrap="square" rtlCol="0">
            <a:spAutoFit/>
          </a:bodyPr>
          <a:lstStyle/>
          <a:p>
            <a:pPr marL="342900" indent="-342900">
              <a:buFont typeface="Wingdings" panose="05000000000000000000" pitchFamily="2" charset="2"/>
              <a:buChar char="v"/>
            </a:pPr>
            <a:r>
              <a:rPr lang="en-US" sz="1600" dirty="0"/>
              <a:t>In Start, we face difficulty with the dataset we have three datasets in that multiple columns are interlinked with each other. In that pre-processed data and finds the relationship between variables.</a:t>
            </a:r>
            <a:endParaRPr lang="en-US" sz="1600" dirty="0"/>
          </a:p>
          <a:p>
            <a:pPr marL="342900" indent="-342900">
              <a:buFont typeface="Wingdings" panose="05000000000000000000" pitchFamily="2" charset="2"/>
              <a:buChar char="v"/>
            </a:pPr>
            <a:r>
              <a:rPr lang="en-US" sz="1600" dirty="0"/>
              <a:t>EDA is an interesting part but the selection of variables and making more effective visualization is quite a tough task</a:t>
            </a:r>
            <a:endParaRPr lang="en-US" sz="1600" dirty="0"/>
          </a:p>
          <a:p>
            <a:pPr marL="342900" indent="-342900">
              <a:buFont typeface="Wingdings" panose="05000000000000000000" pitchFamily="2" charset="2"/>
              <a:buChar char="v"/>
            </a:pPr>
            <a:r>
              <a:rPr lang="en-US" sz="1600" dirty="0"/>
              <a:t>A most difficult task for the team to build an accurate model, we made 5-6 models and selected only three that show accurate recommendations.</a:t>
            </a:r>
            <a:endParaRPr lang="en-US" sz="1600" dirty="0"/>
          </a:p>
          <a:p>
            <a:pPr marL="342900" indent="-342900">
              <a:buFont typeface="Wingdings" panose="05000000000000000000" pitchFamily="2" charset="2"/>
              <a:buChar char="v"/>
            </a:pPr>
            <a:r>
              <a:rPr lang="en-US" sz="1600" dirty="0"/>
              <a:t>In deployment, we learned streamlit and HTML for making a good interface. It takes time and continuous discussion in the team and we did make a great app page. </a:t>
            </a:r>
            <a:endParaRPr lang="en-US" sz="1600" dirty="0"/>
          </a:p>
          <a:p>
            <a:pPr marL="342900" indent="-342900">
              <a:buFont typeface="Wingdings" panose="05000000000000000000" pitchFamily="2" charset="2"/>
              <a:buChar char="v"/>
            </a:pPr>
            <a:endParaRPr lang="en-US" sz="1600" dirty="0"/>
          </a:p>
          <a:p>
            <a:pPr marL="342900" indent="-342900">
              <a:buFont typeface="Wingdings" panose="05000000000000000000" pitchFamily="2" charset="2"/>
              <a:buChar char="v"/>
            </a:pP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Contents</a:t>
            </a:r>
            <a:br>
              <a:rPr lang="en-IN" dirty="0"/>
            </a:br>
            <a:endParaRPr lang="en-IN" dirty="0"/>
          </a:p>
        </p:txBody>
      </p:sp>
      <p:sp>
        <p:nvSpPr>
          <p:cNvPr id="3" name="Content Placeholder 2"/>
          <p:cNvSpPr>
            <a:spLocks noGrp="1"/>
          </p:cNvSpPr>
          <p:nvPr>
            <p:ph idx="1"/>
          </p:nvPr>
        </p:nvSpPr>
        <p:spPr>
          <a:xfrm>
            <a:off x="1117309" y="1701800"/>
            <a:ext cx="10157354" cy="4823544"/>
          </a:xfrm>
        </p:spPr>
        <p:txBody>
          <a:bodyPr>
            <a:normAutofit/>
          </a:bodyPr>
          <a:lstStyle/>
          <a:p>
            <a:pPr marL="457200" indent="-457200">
              <a:buFont typeface="+mj-lt"/>
              <a:buAutoNum type="arabicPeriod"/>
            </a:pPr>
            <a:r>
              <a:rPr lang="en-IN" dirty="0"/>
              <a:t>Project </a:t>
            </a:r>
            <a:r>
              <a:rPr lang="en-US" dirty="0"/>
              <a:t>Architecture</a:t>
            </a:r>
            <a:endParaRPr lang="en-US" dirty="0"/>
          </a:p>
          <a:p>
            <a:pPr marL="457200" indent="-457200">
              <a:buFont typeface="+mj-lt"/>
              <a:buAutoNum type="arabicPeriod"/>
            </a:pPr>
            <a:r>
              <a:rPr lang="en-US" dirty="0"/>
              <a:t>Introduction to Recommendation System</a:t>
            </a:r>
            <a:endParaRPr lang="en-US" dirty="0"/>
          </a:p>
          <a:p>
            <a:pPr marL="457200" indent="-457200">
              <a:buFont typeface="+mj-lt"/>
              <a:buAutoNum type="arabicPeriod"/>
            </a:pPr>
            <a:r>
              <a:rPr lang="en-US" dirty="0"/>
              <a:t>Data set Details</a:t>
            </a:r>
            <a:endParaRPr lang="en-US" dirty="0"/>
          </a:p>
          <a:p>
            <a:pPr marL="457200" indent="-457200">
              <a:buFont typeface="+mj-lt"/>
              <a:buAutoNum type="arabicPeriod"/>
            </a:pPr>
            <a:r>
              <a:rPr lang="en-US" dirty="0"/>
              <a:t>Data preprocessing and Eda</a:t>
            </a:r>
            <a:endParaRPr lang="en-US" dirty="0"/>
          </a:p>
          <a:p>
            <a:pPr marL="457200" indent="-457200">
              <a:buFont typeface="+mj-lt"/>
              <a:buAutoNum type="arabicPeriod"/>
            </a:pPr>
            <a:r>
              <a:rPr lang="en-US" dirty="0"/>
              <a:t>Visualization</a:t>
            </a:r>
            <a:endParaRPr lang="en-US" dirty="0"/>
          </a:p>
          <a:p>
            <a:pPr marL="457200" indent="-457200">
              <a:buFont typeface="+mj-lt"/>
              <a:buAutoNum type="arabicPeriod"/>
            </a:pPr>
            <a:r>
              <a:rPr lang="en-US" dirty="0"/>
              <a:t>Details about recommendation techniques</a:t>
            </a:r>
            <a:endParaRPr lang="en-US" dirty="0"/>
          </a:p>
          <a:p>
            <a:pPr marL="457200" indent="-457200">
              <a:buFont typeface="+mj-lt"/>
              <a:buAutoNum type="arabicPeriod"/>
            </a:pPr>
            <a:r>
              <a:rPr lang="en-US" dirty="0"/>
              <a:t>Model selection </a:t>
            </a:r>
            <a:endParaRPr lang="en-US" dirty="0"/>
          </a:p>
          <a:p>
            <a:pPr marL="457200" indent="-457200">
              <a:buFont typeface="+mj-lt"/>
              <a:buAutoNum type="arabicPeriod"/>
            </a:pPr>
            <a:r>
              <a:rPr lang="en-US" dirty="0"/>
              <a:t>Deployment</a:t>
            </a:r>
            <a:endParaRPr lang="en-US" dirty="0"/>
          </a:p>
          <a:p>
            <a:pPr marL="457200" indent="-457200">
              <a:buFont typeface="+mj-lt"/>
              <a:buAutoNum type="arabicPeriod"/>
            </a:pPr>
            <a:endParaRPr lang="en-US" dirty="0"/>
          </a:p>
          <a:p>
            <a:pPr marL="457200" indent="-457200">
              <a:buFont typeface="+mj-lt"/>
              <a:buAutoNum type="arabicPeriod"/>
            </a:pP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735" y="476672"/>
            <a:ext cx="10157354" cy="1120552"/>
          </a:xfrm>
        </p:spPr>
        <p:txBody>
          <a:bodyPr/>
          <a:lstStyle/>
          <a:p>
            <a:pPr algn="ctr"/>
            <a:r>
              <a:rPr lang="en-IN" b="1" dirty="0"/>
              <a:t>References</a:t>
            </a:r>
            <a:endParaRPr lang="en-IN" b="1" dirty="0"/>
          </a:p>
        </p:txBody>
      </p:sp>
      <p:cxnSp>
        <p:nvCxnSpPr>
          <p:cNvPr id="3" name="Straight Connector 2"/>
          <p:cNvCxnSpPr/>
          <p:nvPr/>
        </p:nvCxnSpPr>
        <p:spPr>
          <a:xfrm>
            <a:off x="333772" y="2204864"/>
            <a:ext cx="11521280" cy="0"/>
          </a:xfrm>
          <a:prstGeom prst="line">
            <a:avLst/>
          </a:prstGeom>
        </p:spPr>
        <p:style>
          <a:lnRef idx="3">
            <a:schemeClr val="accent3"/>
          </a:lnRef>
          <a:fillRef idx="0">
            <a:schemeClr val="accent3"/>
          </a:fillRef>
          <a:effectRef idx="2">
            <a:schemeClr val="accent3"/>
          </a:effectRef>
          <a:fontRef idx="minor">
            <a:schemeClr val="tx1"/>
          </a:fontRef>
        </p:style>
      </p:cxnSp>
      <p:sp>
        <p:nvSpPr>
          <p:cNvPr id="4" name="TextBox 3"/>
          <p:cNvSpPr txBox="1"/>
          <p:nvPr/>
        </p:nvSpPr>
        <p:spPr>
          <a:xfrm>
            <a:off x="909836" y="2967335"/>
            <a:ext cx="10801200" cy="2308324"/>
          </a:xfrm>
          <a:prstGeom prst="rect">
            <a:avLst/>
          </a:prstGeom>
          <a:noFill/>
        </p:spPr>
        <p:txBody>
          <a:bodyPr wrap="square" rtlCol="0">
            <a:spAutoFit/>
          </a:bodyPr>
          <a:lstStyle/>
          <a:p>
            <a:pPr marL="342900" indent="-342900">
              <a:buFont typeface="Wingdings" panose="05000000000000000000" pitchFamily="2" charset="2"/>
              <a:buChar char="ü"/>
            </a:pPr>
            <a:r>
              <a:rPr lang="en-IN" sz="1600" dirty="0"/>
              <a:t>Pandas documentation link:-  </a:t>
            </a:r>
            <a:r>
              <a:rPr lang="en-IN" sz="1600" dirty="0">
                <a:hlinkClick r:id="rId1"/>
              </a:rPr>
              <a:t>https://pandas.pydata.org/docs/getting_started/index.html</a:t>
            </a:r>
            <a:endParaRPr lang="en-IN" sz="1600" dirty="0"/>
          </a:p>
          <a:p>
            <a:pPr marL="342900" indent="-342900">
              <a:buFont typeface="Wingdings" panose="05000000000000000000" pitchFamily="2" charset="2"/>
              <a:buChar char="ü"/>
            </a:pPr>
            <a:r>
              <a:rPr lang="en-IN" sz="1600" dirty="0"/>
              <a:t>Matplotlib documentation:-  </a:t>
            </a:r>
            <a:r>
              <a:rPr lang="en-IN" sz="1600" dirty="0">
                <a:hlinkClick r:id="rId2"/>
              </a:rPr>
              <a:t>https://matplotlib.org/stable/index.html</a:t>
            </a:r>
            <a:endParaRPr lang="en-IN" sz="1600" dirty="0"/>
          </a:p>
          <a:p>
            <a:pPr marL="342900" indent="-342900">
              <a:buFont typeface="Wingdings" panose="05000000000000000000" pitchFamily="2" charset="2"/>
              <a:buChar char="ü"/>
            </a:pPr>
            <a:r>
              <a:rPr lang="en-IN" sz="1600" dirty="0" err="1"/>
              <a:t>Streamlit</a:t>
            </a:r>
            <a:r>
              <a:rPr lang="en-IN" sz="1600" dirty="0"/>
              <a:t> documentation:- </a:t>
            </a:r>
            <a:r>
              <a:rPr lang="en-IN" sz="1600" dirty="0">
                <a:hlinkClick r:id="rId3"/>
              </a:rPr>
              <a:t>https://docs.streamlit.io/library/get-started/main-concepts</a:t>
            </a:r>
            <a:endParaRPr lang="en-IN" sz="1600" dirty="0"/>
          </a:p>
          <a:p>
            <a:pPr marL="342900" indent="-342900">
              <a:buFont typeface="Wingdings" panose="05000000000000000000" pitchFamily="2" charset="2"/>
              <a:buChar char="ü"/>
            </a:pPr>
            <a:r>
              <a:rPr lang="en-IN" sz="1600" dirty="0"/>
              <a:t>Kaggle.com</a:t>
            </a:r>
            <a:endParaRPr lang="en-IN" sz="1600" dirty="0"/>
          </a:p>
          <a:p>
            <a:pPr marL="342900" indent="-342900">
              <a:buFont typeface="Wingdings" panose="05000000000000000000" pitchFamily="2" charset="2"/>
              <a:buChar char="ü"/>
            </a:pPr>
            <a:r>
              <a:rPr lang="en-IN" sz="1600" dirty="0"/>
              <a:t>KNN documentation:- </a:t>
            </a:r>
            <a:r>
              <a:rPr lang="en-IN" sz="1600" dirty="0">
                <a:hlinkClick r:id="rId4"/>
              </a:rPr>
              <a:t>https://scikit-learn.org/stable/modules/generated/sklearn.neighbors.KNeighborsClassifier.html</a:t>
            </a:r>
            <a:endParaRPr lang="en-IN" sz="1600" dirty="0"/>
          </a:p>
          <a:p>
            <a:pPr marL="342900" indent="-342900">
              <a:buFont typeface="Wingdings" panose="05000000000000000000" pitchFamily="2" charset="2"/>
              <a:buChar char="ü"/>
            </a:pPr>
            <a:endParaRPr lang="en-IN" sz="1600" dirty="0"/>
          </a:p>
          <a:p>
            <a:pPr marL="342900" indent="-342900">
              <a:buFont typeface="Wingdings" panose="05000000000000000000" pitchFamily="2" charset="2"/>
              <a:buChar char="ü"/>
            </a:pPr>
            <a:endParaRPr lang="en-IN" sz="1600" dirty="0"/>
          </a:p>
          <a:p>
            <a:pPr marL="342900" indent="-342900">
              <a:buFont typeface="Wingdings" panose="05000000000000000000" pitchFamily="2" charset="2"/>
              <a:buChar char="ü"/>
            </a:pPr>
            <a:endParaRPr lang="en-IN"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924" y="3212976"/>
            <a:ext cx="5976664" cy="1296144"/>
          </a:xfrm>
        </p:spPr>
        <p:txBody>
          <a:bodyPr>
            <a:normAutofit/>
          </a:bodyPr>
          <a:lstStyle/>
          <a:p>
            <a:pPr algn="ctr"/>
            <a:r>
              <a:rPr lang="en-IN" sz="66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IN" sz="66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832520"/>
          </a:xfrm>
        </p:spPr>
        <p:txBody>
          <a:bodyPr/>
          <a:lstStyle/>
          <a:p>
            <a:r>
              <a:rPr lang="en-US" b="1" dirty="0"/>
              <a:t>Project Architecture</a:t>
            </a:r>
            <a:endParaRPr lang="en-US" dirty="0"/>
          </a:p>
        </p:txBody>
      </p:sp>
      <p:graphicFrame>
        <p:nvGraphicFramePr>
          <p:cNvPr id="3" name="Diagram 2"/>
          <p:cNvGraphicFramePr/>
          <p:nvPr/>
        </p:nvGraphicFramePr>
        <p:xfrm>
          <a:off x="1557908" y="1052736"/>
          <a:ext cx="9937104" cy="572906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Introduction To Recommendation </a:t>
            </a:r>
            <a:endParaRPr lang="en-US" dirty="0"/>
          </a:p>
        </p:txBody>
      </p:sp>
      <p:sp>
        <p:nvSpPr>
          <p:cNvPr id="5" name="Content Placeholder 4"/>
          <p:cNvSpPr>
            <a:spLocks noGrp="1"/>
          </p:cNvSpPr>
          <p:nvPr>
            <p:ph sz="half" idx="1"/>
          </p:nvPr>
        </p:nvSpPr>
        <p:spPr>
          <a:xfrm>
            <a:off x="1117309" y="1701800"/>
            <a:ext cx="4977103" cy="4967560"/>
          </a:xfrm>
        </p:spPr>
        <p:txBody>
          <a:bodyPr>
            <a:normAutofit fontScale="85000" lnSpcReduction="20000"/>
          </a:bodyPr>
          <a:lstStyle/>
          <a:p>
            <a:pPr>
              <a:buFont typeface="Wingdings" panose="05000000000000000000" pitchFamily="2" charset="2"/>
              <a:buChar char="Ø"/>
            </a:pPr>
            <a:r>
              <a:rPr lang="en-US" dirty="0"/>
              <a:t>Recommendation systems involve predicting user preferences for unseen items.</a:t>
            </a:r>
            <a:endParaRPr lang="en-US" dirty="0"/>
          </a:p>
          <a:p>
            <a:pPr>
              <a:buFont typeface="Wingdings" panose="05000000000000000000" pitchFamily="2" charset="2"/>
              <a:buChar char="Ø"/>
            </a:pPr>
            <a:r>
              <a:rPr lang="en-US" dirty="0"/>
              <a:t>Recommendation systems have become very popular with the increasing availability of millions of products online</a:t>
            </a:r>
            <a:endParaRPr lang="en-US" dirty="0"/>
          </a:p>
          <a:p>
            <a:pPr>
              <a:buFont typeface="Wingdings" panose="05000000000000000000" pitchFamily="2" charset="2"/>
              <a:buChar char="Ø"/>
            </a:pPr>
            <a:r>
              <a:rPr lang="en-US" dirty="0"/>
              <a:t>Recommending relevant products increases the customer’s interest and sales of the company. </a:t>
            </a:r>
            <a:endParaRPr lang="en-US" dirty="0"/>
          </a:p>
          <a:p>
            <a:pPr>
              <a:buFont typeface="Wingdings" panose="05000000000000000000" pitchFamily="2" charset="2"/>
              <a:buChar char="Ø"/>
            </a:pPr>
            <a:r>
              <a:rPr lang="en-US" dirty="0"/>
              <a:t>Examples:-</a:t>
            </a:r>
            <a:endParaRPr lang="en-US" dirty="0"/>
          </a:p>
          <a:p>
            <a:pPr lvl="1">
              <a:buFont typeface="Wingdings" panose="05000000000000000000" pitchFamily="2" charset="2"/>
              <a:buChar char="Ø"/>
            </a:pPr>
            <a:r>
              <a:rPr lang="en-US" dirty="0"/>
              <a:t>Facebook-” People You May Know”</a:t>
            </a:r>
            <a:endParaRPr lang="en-US" dirty="0"/>
          </a:p>
          <a:p>
            <a:pPr lvl="1">
              <a:buFont typeface="Wingdings" panose="05000000000000000000" pitchFamily="2" charset="2"/>
              <a:buChar char="Ø"/>
            </a:pPr>
            <a:r>
              <a:rPr lang="en-US" dirty="0"/>
              <a:t>Netflix-” Other Movies You May Enjoy”</a:t>
            </a:r>
            <a:endParaRPr lang="en-US" dirty="0"/>
          </a:p>
          <a:p>
            <a:pPr lvl="1">
              <a:buFont typeface="Wingdings" panose="05000000000000000000" pitchFamily="2" charset="2"/>
              <a:buChar char="Ø"/>
            </a:pPr>
            <a:r>
              <a:rPr lang="en-US" dirty="0"/>
              <a:t>Amazon-” Customers Who brought this item also brought…”</a:t>
            </a:r>
            <a:endParaRPr lang="en-US" dirty="0"/>
          </a:p>
          <a:p>
            <a:pPr lvl="1">
              <a:buFont typeface="Wingdings" panose="05000000000000000000" pitchFamily="2" charset="2"/>
              <a:buChar char="Ø"/>
            </a:pPr>
            <a:endParaRPr lang="en-US" dirty="0"/>
          </a:p>
        </p:txBody>
      </p:sp>
      <p:pic>
        <p:nvPicPr>
          <p:cNvPr id="12" name="Content Placeholder 11"/>
          <p:cNvPicPr>
            <a:picLocks noGrp="1"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6550819" y="1701800"/>
            <a:ext cx="1583184" cy="1583184"/>
          </a:xfr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2605" y="3282673"/>
            <a:ext cx="1944216" cy="194421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775" y="1691252"/>
            <a:ext cx="1512221" cy="151222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6460" y="5156200"/>
            <a:ext cx="1583184" cy="1495867"/>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0539" y="5014132"/>
            <a:ext cx="1638530" cy="1638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Datasets Details</a:t>
            </a:r>
            <a:endParaRPr lang="en-US" dirty="0"/>
          </a:p>
        </p:txBody>
      </p:sp>
      <p:sp>
        <p:nvSpPr>
          <p:cNvPr id="27" name="Flowchart: Alternate Process 26"/>
          <p:cNvSpPr/>
          <p:nvPr/>
        </p:nvSpPr>
        <p:spPr>
          <a:xfrm>
            <a:off x="1117309" y="1873848"/>
            <a:ext cx="3024336" cy="10081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Book Dataset</a:t>
            </a:r>
            <a:endParaRPr lang="en-IN" dirty="0"/>
          </a:p>
          <a:p>
            <a:pPr marL="285750" indent="-285750" algn="ctr">
              <a:buFont typeface="Arial" panose="020B0604020202020204" pitchFamily="34" charset="0"/>
              <a:buChar char="•"/>
            </a:pPr>
            <a:r>
              <a:rPr lang="en-IN" sz="1400" dirty="0"/>
              <a:t>No. of rows:-271360</a:t>
            </a:r>
            <a:endParaRPr lang="en-IN" sz="1400" dirty="0"/>
          </a:p>
          <a:p>
            <a:pPr marL="285750" indent="-285750" algn="ctr">
              <a:buFont typeface="Arial" panose="020B0604020202020204" pitchFamily="34" charset="0"/>
              <a:buChar char="•"/>
            </a:pPr>
            <a:r>
              <a:rPr lang="en-IN" sz="1400" dirty="0"/>
              <a:t>No. of columns:-8</a:t>
            </a:r>
            <a:endParaRPr lang="en-IN" sz="1400" dirty="0"/>
          </a:p>
          <a:p>
            <a:pPr algn="ctr"/>
            <a:endParaRPr lang="en-IN" sz="1400" dirty="0"/>
          </a:p>
        </p:txBody>
      </p:sp>
      <p:sp>
        <p:nvSpPr>
          <p:cNvPr id="30" name="Flowchart: Alternate Process 29"/>
          <p:cNvSpPr/>
          <p:nvPr/>
        </p:nvSpPr>
        <p:spPr>
          <a:xfrm>
            <a:off x="5170056" y="1834966"/>
            <a:ext cx="3024336" cy="10081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Users Dataset</a:t>
            </a:r>
            <a:endParaRPr lang="en-IN" dirty="0"/>
          </a:p>
          <a:p>
            <a:pPr marL="342900" indent="-342900" algn="ctr">
              <a:buFont typeface="Arial" panose="020B0604020202020204" pitchFamily="34" charset="0"/>
              <a:buChar char="•"/>
            </a:pPr>
            <a:r>
              <a:rPr lang="en-IN" sz="1400" dirty="0"/>
              <a:t>No. of rows:-278858</a:t>
            </a:r>
            <a:endParaRPr lang="en-IN" sz="1400" dirty="0"/>
          </a:p>
          <a:p>
            <a:pPr marL="342900" indent="-342900" algn="ctr">
              <a:buFont typeface="Arial" panose="020B0604020202020204" pitchFamily="34" charset="0"/>
              <a:buChar char="•"/>
            </a:pPr>
            <a:r>
              <a:rPr lang="en-IN" sz="1400" dirty="0"/>
              <a:t>No. of columns:-3</a:t>
            </a:r>
            <a:endParaRPr lang="en-IN" sz="1400" dirty="0"/>
          </a:p>
        </p:txBody>
      </p:sp>
      <p:sp>
        <p:nvSpPr>
          <p:cNvPr id="31" name="Flowchart: Alternate Process 30"/>
          <p:cNvSpPr/>
          <p:nvPr/>
        </p:nvSpPr>
        <p:spPr>
          <a:xfrm>
            <a:off x="8974732" y="1834966"/>
            <a:ext cx="3024336" cy="10081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Rating Dataset</a:t>
            </a:r>
            <a:endParaRPr lang="en-IN" dirty="0"/>
          </a:p>
          <a:p>
            <a:pPr marL="342900" indent="-342900" algn="ctr">
              <a:buFont typeface="Arial" panose="020B0604020202020204" pitchFamily="34" charset="0"/>
              <a:buChar char="•"/>
            </a:pPr>
            <a:r>
              <a:rPr lang="en-IN" sz="1400" dirty="0"/>
              <a:t>No. of rows:-1149780</a:t>
            </a:r>
            <a:endParaRPr lang="en-IN" sz="1400" dirty="0"/>
          </a:p>
          <a:p>
            <a:pPr marL="342900" indent="-342900" algn="ctr">
              <a:buFont typeface="Arial" panose="020B0604020202020204" pitchFamily="34" charset="0"/>
              <a:buChar char="•"/>
            </a:pPr>
            <a:r>
              <a:rPr lang="en-IN" sz="1400" dirty="0"/>
              <a:t>No. of columns:-3</a:t>
            </a:r>
            <a:endParaRPr lang="en-IN" sz="1400" dirty="0"/>
          </a:p>
        </p:txBody>
      </p:sp>
      <p:pic>
        <p:nvPicPr>
          <p:cNvPr id="37" name="Picture 36"/>
          <p:cNvPicPr>
            <a:picLocks noChangeAspect="1"/>
          </p:cNvPicPr>
          <p:nvPr/>
        </p:nvPicPr>
        <p:blipFill>
          <a:blip r:embed="rId1"/>
          <a:stretch>
            <a:fillRect/>
          </a:stretch>
        </p:blipFill>
        <p:spPr>
          <a:xfrm>
            <a:off x="303149" y="3140968"/>
            <a:ext cx="4381725" cy="2400423"/>
          </a:xfrm>
          <a:prstGeom prst="rect">
            <a:avLst/>
          </a:prstGeom>
        </p:spPr>
      </p:pic>
      <p:pic>
        <p:nvPicPr>
          <p:cNvPr id="39" name="Picture 38"/>
          <p:cNvPicPr>
            <a:picLocks noChangeAspect="1"/>
          </p:cNvPicPr>
          <p:nvPr/>
        </p:nvPicPr>
        <p:blipFill>
          <a:blip r:embed="rId2"/>
          <a:stretch>
            <a:fillRect/>
          </a:stretch>
        </p:blipFill>
        <p:spPr>
          <a:xfrm>
            <a:off x="8614692" y="3140967"/>
            <a:ext cx="3511730" cy="2400423"/>
          </a:xfrm>
          <a:prstGeom prst="rect">
            <a:avLst/>
          </a:prstGeom>
        </p:spPr>
      </p:pic>
      <p:pic>
        <p:nvPicPr>
          <p:cNvPr id="41" name="Picture 40"/>
          <p:cNvPicPr>
            <a:picLocks noChangeAspect="1"/>
          </p:cNvPicPr>
          <p:nvPr/>
        </p:nvPicPr>
        <p:blipFill>
          <a:blip r:embed="rId3"/>
          <a:stretch>
            <a:fillRect/>
          </a:stretch>
        </p:blipFill>
        <p:spPr>
          <a:xfrm>
            <a:off x="4754168" y="3170298"/>
            <a:ext cx="3791229" cy="23710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Data Preprocessing</a:t>
            </a:r>
            <a:endParaRPr lang="en-US" dirty="0"/>
          </a:p>
        </p:txBody>
      </p:sp>
      <p:sp>
        <p:nvSpPr>
          <p:cNvPr id="9" name="TextBox 8"/>
          <p:cNvSpPr txBox="1"/>
          <p:nvPr/>
        </p:nvSpPr>
        <p:spPr>
          <a:xfrm>
            <a:off x="549796" y="1460944"/>
            <a:ext cx="5544616" cy="830997"/>
          </a:xfrm>
          <a:prstGeom prst="rect">
            <a:avLst/>
          </a:prstGeom>
          <a:noFill/>
        </p:spPr>
        <p:txBody>
          <a:bodyPr wrap="square">
            <a:spAutoFit/>
          </a:bodyPr>
          <a:lstStyle/>
          <a:p>
            <a:pPr marL="342900" indent="-342900" algn="ctr">
              <a:buFont typeface="Wingdings" panose="05000000000000000000" pitchFamily="2" charset="2"/>
              <a:buChar char="v"/>
            </a:pPr>
            <a:endParaRPr lang="en-IN" sz="2400" dirty="0"/>
          </a:p>
          <a:p>
            <a:pPr marL="342900" indent="-342900" algn="ctr">
              <a:buFont typeface="Wingdings" panose="05000000000000000000" pitchFamily="2" charset="2"/>
              <a:buChar char="v"/>
            </a:pPr>
            <a:endParaRPr lang="en-IN" sz="2400" dirty="0"/>
          </a:p>
        </p:txBody>
      </p:sp>
      <p:sp>
        <p:nvSpPr>
          <p:cNvPr id="11" name="Oval 10"/>
          <p:cNvSpPr/>
          <p:nvPr/>
        </p:nvSpPr>
        <p:spPr>
          <a:xfrm>
            <a:off x="5809" y="1700808"/>
            <a:ext cx="4072379" cy="468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In Books Dataset</a:t>
            </a:r>
            <a:endParaRPr lang="en-IN" sz="1800" b="1" dirty="0"/>
          </a:p>
          <a:p>
            <a:pPr marL="342900" indent="-342900">
              <a:buFont typeface="Wingdings" panose="05000000000000000000" pitchFamily="2" charset="2"/>
              <a:buChar char="v"/>
            </a:pPr>
            <a:r>
              <a:rPr lang="en-IN" sz="1400" dirty="0"/>
              <a:t>Checking of null values and missing data.</a:t>
            </a:r>
            <a:endParaRPr lang="en-IN" sz="1400" dirty="0"/>
          </a:p>
          <a:p>
            <a:pPr marL="342900" indent="-342900">
              <a:buFont typeface="Wingdings" panose="05000000000000000000" pitchFamily="2" charset="2"/>
              <a:buChar char="v"/>
            </a:pPr>
            <a:r>
              <a:rPr lang="en-IN" sz="1400" dirty="0"/>
              <a:t>Removal of two columns of small image URL and large image URL.</a:t>
            </a:r>
            <a:endParaRPr lang="en-IN" sz="1400" dirty="0"/>
          </a:p>
          <a:p>
            <a:pPr marL="342900" indent="-342900">
              <a:buFont typeface="Wingdings" panose="05000000000000000000" pitchFamily="2" charset="2"/>
              <a:buChar char="v"/>
            </a:pPr>
            <a:r>
              <a:rPr lang="en-IN" sz="1400" dirty="0"/>
              <a:t>Changing column names for easy recognition.</a:t>
            </a:r>
            <a:endParaRPr lang="en-IN" sz="1400" dirty="0"/>
          </a:p>
          <a:p>
            <a:pPr marL="342900" indent="-342900">
              <a:buFont typeface="Wingdings" panose="05000000000000000000" pitchFamily="2" charset="2"/>
              <a:buChar char="v"/>
            </a:pPr>
            <a:r>
              <a:rPr lang="en-IN" sz="1400" dirty="0"/>
              <a:t>In the publisher column missing value with others.</a:t>
            </a:r>
            <a:endParaRPr lang="en-IN" sz="1400" dirty="0"/>
          </a:p>
          <a:p>
            <a:pPr marL="342900" indent="-342900">
              <a:buFont typeface="Wingdings" panose="05000000000000000000" pitchFamily="2" charset="2"/>
              <a:buChar char="v"/>
            </a:pPr>
            <a:r>
              <a:rPr lang="en-IN" sz="1400" dirty="0"/>
              <a:t>In the Year Of Publication column we have two object data DK Publishing Inc replaced this with 2000 and Gallimard replace it with 2003.</a:t>
            </a:r>
            <a:endParaRPr lang="en-IN" sz="1400" dirty="0"/>
          </a:p>
          <a:p>
            <a:pPr algn="ctr"/>
            <a:endParaRPr lang="en-IN" sz="1400" dirty="0"/>
          </a:p>
        </p:txBody>
      </p:sp>
      <p:sp>
        <p:nvSpPr>
          <p:cNvPr id="14" name="Oval 13"/>
          <p:cNvSpPr/>
          <p:nvPr/>
        </p:nvSpPr>
        <p:spPr>
          <a:xfrm>
            <a:off x="4078188" y="1628800"/>
            <a:ext cx="4072379" cy="468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In Users Dataset</a:t>
            </a:r>
            <a:endParaRPr lang="en-IN" sz="1800" b="1" dirty="0"/>
          </a:p>
          <a:p>
            <a:pPr marL="342900" indent="-342900">
              <a:buFont typeface="Wingdings" panose="05000000000000000000" pitchFamily="2" charset="2"/>
              <a:buChar char="v"/>
            </a:pPr>
            <a:r>
              <a:rPr lang="en-IN" sz="1400" dirty="0"/>
              <a:t>In the Users dataset in the Age column we find unique values and with that, we calculate the mean age.</a:t>
            </a:r>
            <a:endParaRPr lang="en-IN" sz="1400" dirty="0"/>
          </a:p>
          <a:p>
            <a:pPr marL="342900" indent="-342900">
              <a:buFont typeface="Wingdings" panose="05000000000000000000" pitchFamily="2" charset="2"/>
              <a:buChar char="v"/>
            </a:pPr>
            <a:r>
              <a:rPr lang="en-IN" sz="1400" dirty="0"/>
              <a:t>In the Location columns, we have combined information about the city, state, and country we split this information into three different columns.</a:t>
            </a:r>
            <a:endParaRPr lang="en-IN" sz="1400" dirty="0"/>
          </a:p>
          <a:p>
            <a:endParaRPr lang="en-IN" sz="1400" dirty="0"/>
          </a:p>
          <a:p>
            <a:pPr algn="ctr"/>
            <a:endParaRPr lang="en-IN" sz="1400" dirty="0"/>
          </a:p>
        </p:txBody>
      </p:sp>
      <p:sp>
        <p:nvSpPr>
          <p:cNvPr id="15" name="Oval 14"/>
          <p:cNvSpPr/>
          <p:nvPr/>
        </p:nvSpPr>
        <p:spPr>
          <a:xfrm>
            <a:off x="8150567" y="1556792"/>
            <a:ext cx="4072379" cy="468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In Rating Dataset</a:t>
            </a:r>
            <a:endParaRPr lang="en-IN" sz="1800" b="1" dirty="0"/>
          </a:p>
          <a:p>
            <a:pPr marL="285750" indent="-285750" algn="ctr">
              <a:buFont typeface="Wingdings" panose="05000000000000000000" pitchFamily="2" charset="2"/>
              <a:buChar char="v"/>
            </a:pPr>
            <a:r>
              <a:rPr lang="en-IN" sz="1400" dirty="0"/>
              <a:t>In this data set we check Book-rating and User-Id are columns that are numerical type.</a:t>
            </a:r>
            <a:endParaRPr lang="en-IN" sz="1400" dirty="0"/>
          </a:p>
          <a:p>
            <a:pPr marL="285750" indent="-285750" algn="ctr">
              <a:buFont typeface="Wingdings" panose="05000000000000000000" pitchFamily="2" charset="2"/>
              <a:buChar char="v"/>
            </a:pPr>
            <a:r>
              <a:rPr lang="en-IN" sz="1400" dirty="0"/>
              <a:t>In the ISBN column we remove extra characters.</a:t>
            </a:r>
            <a:endParaRPr lang="en-IN"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976536"/>
          </a:xfrm>
        </p:spPr>
        <p:txBody>
          <a:bodyPr/>
          <a:lstStyle/>
          <a:p>
            <a:r>
              <a:rPr lang="en-US" b="1" dirty="0"/>
              <a:t>Final Dataset Details</a:t>
            </a:r>
            <a:endParaRPr lang="en-US" b="1" dirty="0"/>
          </a:p>
        </p:txBody>
      </p:sp>
      <p:graphicFrame>
        <p:nvGraphicFramePr>
          <p:cNvPr id="7" name="Diagram 6"/>
          <p:cNvGraphicFramePr/>
          <p:nvPr/>
        </p:nvGraphicFramePr>
        <p:xfrm>
          <a:off x="2040486" y="1700808"/>
          <a:ext cx="7633026" cy="17281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Box 7"/>
          <p:cNvSpPr txBox="1"/>
          <p:nvPr/>
        </p:nvSpPr>
        <p:spPr>
          <a:xfrm>
            <a:off x="1197868" y="1217947"/>
            <a:ext cx="7416824" cy="461665"/>
          </a:xfrm>
          <a:prstGeom prst="rect">
            <a:avLst/>
          </a:prstGeom>
          <a:noFill/>
        </p:spPr>
        <p:txBody>
          <a:bodyPr wrap="square" rtlCol="0">
            <a:spAutoFit/>
          </a:bodyPr>
          <a:lstStyle/>
          <a:p>
            <a:r>
              <a:rPr lang="en-IN" sz="1200" dirty="0"/>
              <a:t>After applying preprocessing on all three datasets. We merge all and made the final data set for visualization and model building.</a:t>
            </a:r>
            <a:endParaRPr lang="en-IN" sz="1200" dirty="0"/>
          </a:p>
        </p:txBody>
      </p:sp>
      <p:pic>
        <p:nvPicPr>
          <p:cNvPr id="10" name="Picture 9"/>
          <p:cNvPicPr>
            <a:picLocks noChangeAspect="1"/>
          </p:cNvPicPr>
          <p:nvPr/>
        </p:nvPicPr>
        <p:blipFill>
          <a:blip r:embed="rId6"/>
          <a:stretch>
            <a:fillRect/>
          </a:stretch>
        </p:blipFill>
        <p:spPr>
          <a:xfrm>
            <a:off x="1117309" y="3777740"/>
            <a:ext cx="10377703" cy="27589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1924" y="30824"/>
            <a:ext cx="6552728" cy="1138773"/>
          </a:xfrm>
          <a:prstGeom prst="rect">
            <a:avLst/>
          </a:prstGeom>
          <a:noFill/>
        </p:spPr>
        <p:txBody>
          <a:bodyPr wrap="square" rtlCol="0">
            <a:spAutoFit/>
          </a:bodyPr>
          <a:lstStyle/>
          <a:p>
            <a:r>
              <a:rPr lang="en-US" sz="4400" b="1" dirty="0"/>
              <a:t>5. Visualization</a:t>
            </a:r>
            <a:endParaRPr lang="en-US" sz="4400" b="1" dirty="0"/>
          </a:p>
          <a:p>
            <a:endParaRPr lang="en-IN" dirty="0"/>
          </a:p>
        </p:txBody>
      </p:sp>
      <p:sp>
        <p:nvSpPr>
          <p:cNvPr id="3" name="TextBox 2"/>
          <p:cNvSpPr txBox="1"/>
          <p:nvPr/>
        </p:nvSpPr>
        <p:spPr>
          <a:xfrm>
            <a:off x="680616" y="3171315"/>
            <a:ext cx="5400600" cy="738664"/>
          </a:xfrm>
          <a:prstGeom prst="rect">
            <a:avLst/>
          </a:prstGeom>
          <a:noFill/>
        </p:spPr>
        <p:txBody>
          <a:bodyPr wrap="square" rtlCol="0">
            <a:spAutoFit/>
          </a:bodyPr>
          <a:lstStyle/>
          <a:p>
            <a:pPr marL="285750" indent="-285750">
              <a:buFont typeface="Wingdings" panose="05000000000000000000" pitchFamily="2" charset="2"/>
              <a:buChar char="v"/>
            </a:pPr>
            <a:r>
              <a:rPr lang="en-IN" sz="1600" b="1" dirty="0"/>
              <a:t>Outliers</a:t>
            </a:r>
            <a:endParaRPr lang="en-IN" sz="1600" b="1" dirty="0"/>
          </a:p>
          <a:p>
            <a:pPr marL="457200" indent="-457200">
              <a:buFont typeface="Wingdings" panose="05000000000000000000" pitchFamily="2" charset="2"/>
              <a:buChar char="§"/>
            </a:pPr>
            <a:r>
              <a:rPr lang="en-IN" sz="1200" dirty="0"/>
              <a:t>There are many outliers in age columns</a:t>
            </a:r>
            <a:endParaRPr lang="en-IN" sz="1200" dirty="0"/>
          </a:p>
          <a:p>
            <a:pPr marL="457200" indent="-457200">
              <a:buFont typeface="Wingdings" panose="05000000000000000000" pitchFamily="2" charset="2"/>
              <a:buChar char="§"/>
            </a:pPr>
            <a:r>
              <a:rPr lang="en-IN" sz="1200" dirty="0"/>
              <a:t> Outliers are treated with mean values</a:t>
            </a:r>
            <a:r>
              <a:rPr lang="en-IN" sz="1400" dirty="0"/>
              <a:t>.</a:t>
            </a:r>
            <a:endParaRPr lang="en-IN" sz="1400" dirty="0"/>
          </a:p>
        </p:txBody>
      </p:sp>
      <p:pic>
        <p:nvPicPr>
          <p:cNvPr id="5" name="Picture 4"/>
          <p:cNvPicPr>
            <a:picLocks noChangeAspect="1"/>
          </p:cNvPicPr>
          <p:nvPr/>
        </p:nvPicPr>
        <p:blipFill>
          <a:blip r:embed="rId1"/>
          <a:stretch>
            <a:fillRect/>
          </a:stretch>
        </p:blipFill>
        <p:spPr>
          <a:xfrm>
            <a:off x="405780" y="4118498"/>
            <a:ext cx="5994524" cy="1792069"/>
          </a:xfrm>
          <a:prstGeom prst="rect">
            <a:avLst/>
          </a:prstGeom>
        </p:spPr>
      </p:pic>
      <p:sp>
        <p:nvSpPr>
          <p:cNvPr id="6" name="TextBox 5"/>
          <p:cNvSpPr txBox="1"/>
          <p:nvPr/>
        </p:nvSpPr>
        <p:spPr>
          <a:xfrm>
            <a:off x="8745000" y="1409333"/>
            <a:ext cx="3312368" cy="523220"/>
          </a:xfrm>
          <a:prstGeom prst="rect">
            <a:avLst/>
          </a:prstGeom>
          <a:noFill/>
        </p:spPr>
        <p:txBody>
          <a:bodyPr wrap="square" rtlCol="0">
            <a:spAutoFit/>
          </a:bodyPr>
          <a:lstStyle/>
          <a:p>
            <a:pPr marL="285750" indent="-285750" algn="ctr">
              <a:buFont typeface="Wingdings" panose="05000000000000000000" pitchFamily="2" charset="2"/>
              <a:buChar char="v"/>
            </a:pPr>
            <a:r>
              <a:rPr lang="en-IN" sz="1400" b="1" dirty="0"/>
              <a:t>Graphical representation of top 10 books</a:t>
            </a:r>
            <a:endParaRPr lang="en-IN" sz="1400" b="1"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0676" y="2182237"/>
            <a:ext cx="3619982" cy="28965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25860" y="1378116"/>
            <a:ext cx="2576063" cy="954107"/>
          </a:xfrm>
          <a:prstGeom prst="rect">
            <a:avLst/>
          </a:prstGeom>
          <a:noFill/>
        </p:spPr>
        <p:txBody>
          <a:bodyPr wrap="square" rtlCol="0">
            <a:spAutoFit/>
          </a:bodyPr>
          <a:lstStyle/>
          <a:p>
            <a:pPr marL="285750" indent="-285750">
              <a:buFont typeface="Wingdings" panose="05000000000000000000" pitchFamily="2" charset="2"/>
              <a:buChar char="v"/>
            </a:pPr>
            <a:r>
              <a:rPr lang="en-IN" sz="1400" b="1" dirty="0"/>
              <a:t>In Histogram represents the Year Of Publication</a:t>
            </a:r>
            <a:endParaRPr lang="en-IN" sz="1400" b="1" dirty="0"/>
          </a:p>
          <a:p>
            <a:pPr marL="285750" indent="-285750">
              <a:buFont typeface="Arial" panose="020B0604020202020204" pitchFamily="34" charset="0"/>
              <a:buChar char="•"/>
            </a:pPr>
            <a:r>
              <a:rPr lang="en-IN" sz="1400" dirty="0"/>
              <a:t> </a:t>
            </a:r>
            <a:r>
              <a:rPr lang="en-IN" sz="1200" dirty="0"/>
              <a:t>From 1990 to 2005 we saw there are many publishers</a:t>
            </a:r>
            <a:r>
              <a:rPr lang="en-IN" sz="1400" dirty="0"/>
              <a:t>.</a:t>
            </a:r>
            <a:endParaRPr lang="en-IN" sz="1400"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763" y="975735"/>
            <a:ext cx="4200873" cy="2303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20" y="260648"/>
            <a:ext cx="3351927" cy="508000"/>
          </a:xfrm>
        </p:spPr>
        <p:txBody>
          <a:bodyPr>
            <a:noAutofit/>
          </a:bodyPr>
          <a:lstStyle/>
          <a:p>
            <a:pPr marL="342900" indent="-342900">
              <a:buFont typeface="Wingdings" panose="05000000000000000000" pitchFamily="2" charset="2"/>
              <a:buChar char="v"/>
            </a:pPr>
            <a:r>
              <a:rPr lang="en-US" sz="1600" dirty="0"/>
              <a:t>Top 7 Publishers With the Most Books</a:t>
            </a:r>
            <a:endParaRPr lang="en-IN" sz="1600" dirty="0"/>
          </a:p>
        </p:txBody>
      </p:sp>
      <p:sp>
        <p:nvSpPr>
          <p:cNvPr id="3" name="Text Placeholder 2"/>
          <p:cNvSpPr>
            <a:spLocks noGrp="1"/>
          </p:cNvSpPr>
          <p:nvPr>
            <p:ph type="body" sz="half" idx="2"/>
          </p:nvPr>
        </p:nvSpPr>
        <p:spPr>
          <a:xfrm>
            <a:off x="261764" y="3933056"/>
            <a:ext cx="3351927" cy="508000"/>
          </a:xfrm>
        </p:spPr>
        <p:txBody>
          <a:bodyPr>
            <a:normAutofit fontScale="92500" lnSpcReduction="20000"/>
          </a:bodyPr>
          <a:lstStyle/>
          <a:p>
            <a:pPr marL="285750" indent="-285750" algn="ctr">
              <a:buFont typeface="Wingdings" panose="05000000000000000000" pitchFamily="2" charset="2"/>
              <a:buChar char="v"/>
            </a:pPr>
            <a:r>
              <a:rPr lang="en-US" b="1" dirty="0"/>
              <a:t>Top 7 Countries With the Most Users</a:t>
            </a:r>
            <a:endParaRPr lang="en-IN" b="1" dirty="0"/>
          </a:p>
        </p:txBody>
      </p:sp>
      <p:sp>
        <p:nvSpPr>
          <p:cNvPr id="4" name="Content Placeholder 3"/>
          <p:cNvSpPr>
            <a:spLocks noGrp="1"/>
          </p:cNvSpPr>
          <p:nvPr>
            <p:ph idx="1"/>
          </p:nvPr>
        </p:nvSpPr>
        <p:spPr/>
        <p:txBody>
          <a:bodyPr/>
          <a:lstStyle/>
          <a:p>
            <a:pPr>
              <a:buFont typeface="Wingdings" panose="05000000000000000000" pitchFamily="2" charset="2"/>
              <a:buChar char="v"/>
            </a:pPr>
            <a:r>
              <a:rPr lang="en-IN" sz="1600" b="1" dirty="0"/>
              <a:t>Divide the complete dataset based on implicit and explicit ratings.</a:t>
            </a:r>
            <a:endParaRPr lang="en-IN" sz="1600" b="1" dirty="0"/>
          </a:p>
          <a:p>
            <a:r>
              <a:rPr lang="en-IN" sz="1200" dirty="0"/>
              <a:t>In the Explicit dataset we get a rating above zero</a:t>
            </a:r>
            <a:endParaRPr lang="en-IN" sz="1200" dirty="0"/>
          </a:p>
          <a:p>
            <a:r>
              <a:rPr lang="en-IN" sz="1200" dirty="0"/>
              <a:t>In the Implicit dataset we get a rating of zero.</a:t>
            </a:r>
            <a:endParaRPr lang="en-IN" sz="1200" dirty="0"/>
          </a:p>
          <a:p>
            <a:r>
              <a:rPr lang="en-IN" sz="1200" dirty="0"/>
              <a:t>So we select the Explicit dataset.</a:t>
            </a:r>
            <a:endParaRPr lang="en-IN" sz="1200" dirty="0"/>
          </a:p>
          <a:p>
            <a:r>
              <a:rPr lang="en-IN" sz="1200" dirty="0"/>
              <a:t>In Explicit rating we find that more people rated above 6 and most of the people rated 8.</a:t>
            </a:r>
            <a:endParaRPr lang="en-IN" sz="1200"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908721"/>
            <a:ext cx="3656647" cy="26642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80" y="4441056"/>
            <a:ext cx="3431527" cy="258834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268" y="2996952"/>
            <a:ext cx="5544616" cy="3445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 bookstack presentation (widescreen)</Template>
  <TotalTime>0</TotalTime>
  <Words>5661</Words>
  <Application>WPS Presentation</Application>
  <PresentationFormat>Custom</PresentationFormat>
  <Paragraphs>188</Paragraphs>
  <Slides>21</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Arial</vt:lpstr>
      <vt:lpstr>SimSun</vt:lpstr>
      <vt:lpstr>Wingdings</vt:lpstr>
      <vt:lpstr>Century Gothic</vt:lpstr>
      <vt:lpstr>Microsoft YaHei</vt:lpstr>
      <vt:lpstr>Arial Unicode MS</vt:lpstr>
      <vt:lpstr>roboto</vt:lpstr>
      <vt:lpstr>Wide Latin</vt:lpstr>
      <vt:lpstr>Books 16x9</vt:lpstr>
      <vt:lpstr>Book Recommendations System</vt:lpstr>
      <vt:lpstr>Contents </vt:lpstr>
      <vt:lpstr>Project Architecture</vt:lpstr>
      <vt:lpstr>2. Introduction To Recommendation </vt:lpstr>
      <vt:lpstr>3. Datasets Details</vt:lpstr>
      <vt:lpstr>4. Data Preprocessing</vt:lpstr>
      <vt:lpstr>Final Dataset Details</vt:lpstr>
      <vt:lpstr>PowerPoint 演示文稿</vt:lpstr>
      <vt:lpstr>Top 7 Publishers With the Most Books</vt:lpstr>
      <vt:lpstr>Below Histogram Represents the age of users.  </vt:lpstr>
      <vt:lpstr>6. Recommendation Techniques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Recommendations System</dc:title>
  <dc:creator>Disha sharma</dc:creator>
  <cp:lastModifiedBy>ANUSHA T</cp:lastModifiedBy>
  <cp:revision>25</cp:revision>
  <dcterms:created xsi:type="dcterms:W3CDTF">2022-11-18T06:26:00Z</dcterms:created>
  <dcterms:modified xsi:type="dcterms:W3CDTF">2023-09-13T15:48:29Z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y fmtid="{D5CDD505-2E9C-101B-9397-08002B2CF9AE}" pid="8" name="ICV">
    <vt:lpwstr>F1CE0B70BAD747C9AE3E531C95EDE184_13</vt:lpwstr>
  </property>
  <property fmtid="{D5CDD505-2E9C-101B-9397-08002B2CF9AE}" pid="9" name="KSOProductBuildVer">
    <vt:lpwstr>1033-12.2.0.13201</vt:lpwstr>
  </property>
</Properties>
</file>